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5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312" r:id="rId6"/>
    <p:sldId id="261" r:id="rId7"/>
    <p:sldId id="313" r:id="rId8"/>
    <p:sldId id="260" r:id="rId9"/>
    <p:sldId id="314" r:id="rId10"/>
    <p:sldId id="262" r:id="rId11"/>
    <p:sldId id="315" r:id="rId12"/>
    <p:sldId id="263" r:id="rId13"/>
    <p:sldId id="316" r:id="rId14"/>
    <p:sldId id="264" r:id="rId15"/>
    <p:sldId id="317" r:id="rId16"/>
    <p:sldId id="265" r:id="rId17"/>
    <p:sldId id="320" r:id="rId18"/>
    <p:sldId id="269" r:id="rId19"/>
    <p:sldId id="319" r:id="rId20"/>
    <p:sldId id="267" r:id="rId21"/>
    <p:sldId id="318" r:id="rId22"/>
    <p:sldId id="266" r:id="rId23"/>
    <p:sldId id="323" r:id="rId24"/>
    <p:sldId id="324" r:id="rId25"/>
    <p:sldId id="322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311">
          <p15:clr>
            <a:srgbClr val="EA4335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0AA27B-830E-404B-A575-ABA7326BE2FC}">
  <a:tblStyle styleId="{A60AA27B-830E-404B-A575-ABA7326BE2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00" d="100"/>
          <a:sy n="100" d="100"/>
        </p:scale>
        <p:origin x="946" y="72"/>
      </p:cViewPr>
      <p:guideLst>
        <p:guide pos="5311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g10b651380e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6" name="Google Shape;2636;g10b651380e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" name="Google Shape;2717;g10b651380e3_0_2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8" name="Google Shape;2718;g10b651380e3_0_2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46223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g10aca425eb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" name="Google Shape;2724;g10aca425ebe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2737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" name="Google Shape;2746;g10a69f07881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7" name="Google Shape;2747;g10a69f07881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729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g10a69f0788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2" name="Google Shape;2762;g10a69f0788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7287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g10a9ee379fb_0_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4" name="Google Shape;3044;g10a9ee379fb_0_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3868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9" name="Google Shape;2869;g10a9ee379fb_0_1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0" name="Google Shape;2870;g10a9ee379fb_0_1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4166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" name="Google Shape;2812;g10a69f07881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3" name="Google Shape;2813;g10a69f07881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g10a9ee379fb_0_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4" name="Google Shape;3044;g10a9ee379fb_0_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55501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" name="Google Shape;3043;g10a9ee379fb_0_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4" name="Google Shape;3044;g10a9ee379fb_0_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59746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7362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g10b651380e3_0_1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4" name="Google Shape;2664;g10b651380e3_0_1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6393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g10b651380e3_0_2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7" name="Google Shape;2707;g10b651380e3_0_2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391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10a69f07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10a69f07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5436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82800" y="1285125"/>
            <a:ext cx="6578400" cy="22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11600" y="386570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640848" y="2185426"/>
            <a:ext cx="4088811" cy="4088811"/>
            <a:chOff x="-3640848" y="2185426"/>
            <a:chExt cx="4088811" cy="4088811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2722250" y="-1079764"/>
            <a:ext cx="3769563" cy="11358057"/>
            <a:chOff x="-2722250" y="-1079764"/>
            <a:chExt cx="3769563" cy="11358057"/>
          </a:xfrm>
        </p:grpSpPr>
        <p:sp>
          <p:nvSpPr>
            <p:cNvPr id="15" name="Google Shape;15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746900" y="-550225"/>
            <a:ext cx="1982975" cy="2013575"/>
            <a:chOff x="746900" y="-550225"/>
            <a:chExt cx="1982975" cy="2013575"/>
          </a:xfrm>
        </p:grpSpPr>
        <p:sp>
          <p:nvSpPr>
            <p:cNvPr id="30" name="Google Shape;30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31" name="Google Shape;31;p2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  <p:grpSp>
        <p:nvGrpSpPr>
          <p:cNvPr id="34" name="Google Shape;34;p2"/>
          <p:cNvGrpSpPr/>
          <p:nvPr/>
        </p:nvGrpSpPr>
        <p:grpSpPr>
          <a:xfrm>
            <a:off x="8129425" y="2555026"/>
            <a:ext cx="4222888" cy="4088811"/>
            <a:chOff x="8129425" y="2555026"/>
            <a:chExt cx="4222888" cy="4088811"/>
          </a:xfrm>
        </p:grpSpPr>
        <p:sp>
          <p:nvSpPr>
            <p:cNvPr id="35" name="Google Shape;35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8430775" y="-2181926"/>
            <a:ext cx="2504551" cy="4575301"/>
            <a:chOff x="8430775" y="-2181926"/>
            <a:chExt cx="2504551" cy="4575301"/>
          </a:xfrm>
        </p:grpSpPr>
        <p:sp>
          <p:nvSpPr>
            <p:cNvPr id="44" name="Google Shape;44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2"/>
          <p:cNvGrpSpPr/>
          <p:nvPr/>
        </p:nvGrpSpPr>
        <p:grpSpPr>
          <a:xfrm rot="10800000" flipH="1">
            <a:off x="4980106" y="-10605742"/>
            <a:ext cx="3769563" cy="11358057"/>
            <a:chOff x="-2722250" y="-1079764"/>
            <a:chExt cx="3769563" cy="11358057"/>
          </a:xfrm>
        </p:grpSpPr>
        <p:sp>
          <p:nvSpPr>
            <p:cNvPr id="49" name="Google Shape;49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13"/>
          <p:cNvSpPr txBox="1">
            <a:spLocks noGrp="1"/>
          </p:cNvSpPr>
          <p:nvPr>
            <p:ph type="subTitle" idx="1"/>
          </p:nvPr>
        </p:nvSpPr>
        <p:spPr>
          <a:xfrm>
            <a:off x="1975600" y="34239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13"/>
          <p:cNvSpPr txBox="1">
            <a:spLocks noGrp="1"/>
          </p:cNvSpPr>
          <p:nvPr>
            <p:ph type="subTitle" idx="2"/>
          </p:nvPr>
        </p:nvSpPr>
        <p:spPr>
          <a:xfrm>
            <a:off x="1975600" y="30631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07" name="Google Shape;707;p13"/>
          <p:cNvSpPr txBox="1">
            <a:spLocks noGrp="1"/>
          </p:cNvSpPr>
          <p:nvPr>
            <p:ph type="title" idx="3" hasCustomPrompt="1"/>
          </p:nvPr>
        </p:nvSpPr>
        <p:spPr>
          <a:xfrm>
            <a:off x="1049261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08" name="Google Shape;708;p13"/>
          <p:cNvSpPr txBox="1">
            <a:spLocks noGrp="1"/>
          </p:cNvSpPr>
          <p:nvPr>
            <p:ph type="title" idx="4" hasCustomPrompt="1"/>
          </p:nvPr>
        </p:nvSpPr>
        <p:spPr>
          <a:xfrm>
            <a:off x="4904736" y="3192050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09" name="Google Shape;709;p13"/>
          <p:cNvSpPr txBox="1">
            <a:spLocks noGrp="1"/>
          </p:cNvSpPr>
          <p:nvPr>
            <p:ph type="title" idx="5" hasCustomPrompt="1"/>
          </p:nvPr>
        </p:nvSpPr>
        <p:spPr>
          <a:xfrm>
            <a:off x="1049261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10" name="Google Shape;710;p13"/>
          <p:cNvSpPr txBox="1">
            <a:spLocks noGrp="1"/>
          </p:cNvSpPr>
          <p:nvPr>
            <p:ph type="title" idx="6" hasCustomPrompt="1"/>
          </p:nvPr>
        </p:nvSpPr>
        <p:spPr>
          <a:xfrm>
            <a:off x="4904736" y="1861738"/>
            <a:ext cx="8040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711" name="Google Shape;711;p13"/>
          <p:cNvSpPr txBox="1">
            <a:spLocks noGrp="1"/>
          </p:cNvSpPr>
          <p:nvPr>
            <p:ph type="subTitle" idx="7"/>
          </p:nvPr>
        </p:nvSpPr>
        <p:spPr>
          <a:xfrm>
            <a:off x="1975600" y="20936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13"/>
          <p:cNvSpPr txBox="1">
            <a:spLocks noGrp="1"/>
          </p:cNvSpPr>
          <p:nvPr>
            <p:ph type="subTitle" idx="8"/>
          </p:nvPr>
        </p:nvSpPr>
        <p:spPr>
          <a:xfrm>
            <a:off x="1975600" y="17328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13" name="Google Shape;713;p13"/>
          <p:cNvSpPr txBox="1">
            <a:spLocks noGrp="1"/>
          </p:cNvSpPr>
          <p:nvPr>
            <p:ph type="subTitle" idx="9"/>
          </p:nvPr>
        </p:nvSpPr>
        <p:spPr>
          <a:xfrm>
            <a:off x="5831075" y="34239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13"/>
          <p:cNvSpPr txBox="1">
            <a:spLocks noGrp="1"/>
          </p:cNvSpPr>
          <p:nvPr>
            <p:ph type="subTitle" idx="13"/>
          </p:nvPr>
        </p:nvSpPr>
        <p:spPr>
          <a:xfrm>
            <a:off x="5831075" y="30631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15" name="Google Shape;715;p13"/>
          <p:cNvSpPr txBox="1">
            <a:spLocks noGrp="1"/>
          </p:cNvSpPr>
          <p:nvPr>
            <p:ph type="subTitle" idx="14"/>
          </p:nvPr>
        </p:nvSpPr>
        <p:spPr>
          <a:xfrm>
            <a:off x="5831075" y="2093675"/>
            <a:ext cx="2409600" cy="4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13"/>
          <p:cNvSpPr txBox="1">
            <a:spLocks noGrp="1"/>
          </p:cNvSpPr>
          <p:nvPr>
            <p:ph type="subTitle" idx="15"/>
          </p:nvPr>
        </p:nvSpPr>
        <p:spPr>
          <a:xfrm>
            <a:off x="5831075" y="1732878"/>
            <a:ext cx="2409600" cy="30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grpSp>
        <p:nvGrpSpPr>
          <p:cNvPr id="717" name="Google Shape;717;p13"/>
          <p:cNvGrpSpPr/>
          <p:nvPr/>
        </p:nvGrpSpPr>
        <p:grpSpPr>
          <a:xfrm>
            <a:off x="-3130987" y="-4899154"/>
            <a:ext cx="3721951" cy="12135923"/>
            <a:chOff x="-3170262" y="3452177"/>
            <a:chExt cx="3721951" cy="12135923"/>
          </a:xfrm>
        </p:grpSpPr>
        <p:sp>
          <p:nvSpPr>
            <p:cNvPr id="718" name="Google Shape;718;p1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3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3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13"/>
          <p:cNvGrpSpPr/>
          <p:nvPr/>
        </p:nvGrpSpPr>
        <p:grpSpPr>
          <a:xfrm flipH="1">
            <a:off x="6309193" y="4399246"/>
            <a:ext cx="3769563" cy="11358057"/>
            <a:chOff x="-2722250" y="-1079764"/>
            <a:chExt cx="3769563" cy="11358057"/>
          </a:xfrm>
        </p:grpSpPr>
        <p:sp>
          <p:nvSpPr>
            <p:cNvPr id="775" name="Google Shape;775;p1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3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3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3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3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3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3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13"/>
          <p:cNvGrpSpPr/>
          <p:nvPr/>
        </p:nvGrpSpPr>
        <p:grpSpPr>
          <a:xfrm>
            <a:off x="8626375" y="-2137135"/>
            <a:ext cx="618526" cy="5831511"/>
            <a:chOff x="8626375" y="-2137135"/>
            <a:chExt cx="618526" cy="5831511"/>
          </a:xfrm>
        </p:grpSpPr>
        <p:sp>
          <p:nvSpPr>
            <p:cNvPr id="790" name="Google Shape;790;p13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3"/>
            <p:cNvSpPr/>
            <p:nvPr/>
          </p:nvSpPr>
          <p:spPr>
            <a:xfrm rot="-5400000">
              <a:off x="8403006" y="1365179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3"/>
            <p:cNvSpPr/>
            <p:nvPr/>
          </p:nvSpPr>
          <p:spPr>
            <a:xfrm rot="10800000" flipH="1">
              <a:off x="8754318" y="-2137135"/>
              <a:ext cx="490583" cy="5831511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3"/>
            <p:cNvSpPr/>
            <p:nvPr/>
          </p:nvSpPr>
          <p:spPr>
            <a:xfrm rot="-5400000">
              <a:off x="8403006" y="1365179"/>
              <a:ext cx="714890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13"/>
          <p:cNvGrpSpPr/>
          <p:nvPr/>
        </p:nvGrpSpPr>
        <p:grpSpPr>
          <a:xfrm>
            <a:off x="851178" y="3217515"/>
            <a:ext cx="3146276" cy="3021722"/>
            <a:chOff x="851178" y="3217515"/>
            <a:chExt cx="3146276" cy="3021722"/>
          </a:xfrm>
        </p:grpSpPr>
        <p:sp>
          <p:nvSpPr>
            <p:cNvPr id="795" name="Google Shape;795;p13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3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3"/>
            <p:cNvSpPr/>
            <p:nvPr/>
          </p:nvSpPr>
          <p:spPr>
            <a:xfrm rot="-8116073">
              <a:off x="1306773" y="376902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3"/>
            <p:cNvSpPr/>
            <p:nvPr/>
          </p:nvSpPr>
          <p:spPr>
            <a:xfrm rot="5400000">
              <a:off x="851178" y="4503372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4"/>
          <p:cNvSpPr txBox="1">
            <a:spLocks noGrp="1"/>
          </p:cNvSpPr>
          <p:nvPr>
            <p:ph type="title"/>
          </p:nvPr>
        </p:nvSpPr>
        <p:spPr>
          <a:xfrm>
            <a:off x="1311750" y="3986900"/>
            <a:ext cx="6520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01" name="Google Shape;801;p14"/>
          <p:cNvSpPr txBox="1">
            <a:spLocks noGrp="1"/>
          </p:cNvSpPr>
          <p:nvPr>
            <p:ph type="subTitle" idx="1"/>
          </p:nvPr>
        </p:nvSpPr>
        <p:spPr>
          <a:xfrm>
            <a:off x="1311750" y="1934575"/>
            <a:ext cx="6520500" cy="153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grpSp>
        <p:nvGrpSpPr>
          <p:cNvPr id="802" name="Google Shape;802;p14"/>
          <p:cNvGrpSpPr/>
          <p:nvPr/>
        </p:nvGrpSpPr>
        <p:grpSpPr>
          <a:xfrm flipH="1">
            <a:off x="8167938" y="-4899154"/>
            <a:ext cx="3721951" cy="12135923"/>
            <a:chOff x="-3170262" y="3452177"/>
            <a:chExt cx="3721951" cy="12135923"/>
          </a:xfrm>
        </p:grpSpPr>
        <p:sp>
          <p:nvSpPr>
            <p:cNvPr id="803" name="Google Shape;803;p1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14"/>
          <p:cNvGrpSpPr/>
          <p:nvPr/>
        </p:nvGrpSpPr>
        <p:grpSpPr>
          <a:xfrm rot="10800000">
            <a:off x="-2853462" y="-2443379"/>
            <a:ext cx="3721951" cy="12135923"/>
            <a:chOff x="-3170262" y="3452177"/>
            <a:chExt cx="3721951" cy="12135923"/>
          </a:xfrm>
        </p:grpSpPr>
        <p:sp>
          <p:nvSpPr>
            <p:cNvPr id="860" name="Google Shape;860;p1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14"/>
          <p:cNvGrpSpPr/>
          <p:nvPr/>
        </p:nvGrpSpPr>
        <p:grpSpPr>
          <a:xfrm rot="10800000">
            <a:off x="8636589" y="3129613"/>
            <a:ext cx="261061" cy="3913266"/>
            <a:chOff x="7704114" y="-97112"/>
            <a:chExt cx="261061" cy="3913266"/>
          </a:xfrm>
        </p:grpSpPr>
        <p:sp>
          <p:nvSpPr>
            <p:cNvPr id="917" name="Google Shape;917;p14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918" name="Google Shape;918;p14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4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920" name="Google Shape;920;p14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_1"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18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1202" name="Google Shape;1202;p18"/>
          <p:cNvGrpSpPr/>
          <p:nvPr/>
        </p:nvGrpSpPr>
        <p:grpSpPr>
          <a:xfrm>
            <a:off x="6234179" y="-11612"/>
            <a:ext cx="5178842" cy="5178453"/>
            <a:chOff x="6234179" y="-11612"/>
            <a:chExt cx="5178842" cy="5178453"/>
          </a:xfrm>
        </p:grpSpPr>
        <p:sp>
          <p:nvSpPr>
            <p:cNvPr id="1203" name="Google Shape;1203;p18"/>
            <p:cNvSpPr/>
            <p:nvPr/>
          </p:nvSpPr>
          <p:spPr>
            <a:xfrm rot="8083927">
              <a:off x="700735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8"/>
            <p:cNvSpPr/>
            <p:nvPr/>
          </p:nvSpPr>
          <p:spPr>
            <a:xfrm rot="8083927">
              <a:off x="700735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8"/>
            <p:cNvSpPr/>
            <p:nvPr/>
          </p:nvSpPr>
          <p:spPr>
            <a:xfrm rot="-5400000">
              <a:off x="8446017" y="223775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8"/>
            <p:cNvSpPr/>
            <p:nvPr/>
          </p:nvSpPr>
          <p:spPr>
            <a:xfrm rot="-5400000">
              <a:off x="8446017" y="223775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18"/>
          <p:cNvGrpSpPr/>
          <p:nvPr/>
        </p:nvGrpSpPr>
        <p:grpSpPr>
          <a:xfrm rot="10800000">
            <a:off x="-3056350" y="-7040964"/>
            <a:ext cx="3769563" cy="11358057"/>
            <a:chOff x="-2722250" y="-1079764"/>
            <a:chExt cx="3769563" cy="11358057"/>
          </a:xfrm>
        </p:grpSpPr>
        <p:sp>
          <p:nvSpPr>
            <p:cNvPr id="1208" name="Google Shape;1208;p1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18"/>
          <p:cNvGrpSpPr/>
          <p:nvPr/>
        </p:nvGrpSpPr>
        <p:grpSpPr>
          <a:xfrm>
            <a:off x="-3612573" y="2185426"/>
            <a:ext cx="4088811" cy="4088811"/>
            <a:chOff x="-3640848" y="2185426"/>
            <a:chExt cx="4088811" cy="4088811"/>
          </a:xfrm>
        </p:grpSpPr>
        <p:sp>
          <p:nvSpPr>
            <p:cNvPr id="1223" name="Google Shape;1223;p18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8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1_1"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19"/>
          <p:cNvSpPr txBox="1">
            <a:spLocks noGrp="1"/>
          </p:cNvSpPr>
          <p:nvPr>
            <p:ph type="title"/>
          </p:nvPr>
        </p:nvSpPr>
        <p:spPr>
          <a:xfrm>
            <a:off x="4201387" y="1214700"/>
            <a:ext cx="4222200" cy="9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1227" name="Google Shape;1227;p19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grpSp>
        <p:nvGrpSpPr>
          <p:cNvPr id="1228" name="Google Shape;1228;p19"/>
          <p:cNvGrpSpPr/>
          <p:nvPr/>
        </p:nvGrpSpPr>
        <p:grpSpPr>
          <a:xfrm rot="5400000" flipH="1">
            <a:off x="-675675" y="-1922624"/>
            <a:ext cx="4222888" cy="4088811"/>
            <a:chOff x="8129425" y="2555026"/>
            <a:chExt cx="4222888" cy="4088811"/>
          </a:xfrm>
        </p:grpSpPr>
        <p:sp>
          <p:nvSpPr>
            <p:cNvPr id="1229" name="Google Shape;1229;p1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" name="Google Shape;1237;p19"/>
          <p:cNvGrpSpPr/>
          <p:nvPr/>
        </p:nvGrpSpPr>
        <p:grpSpPr>
          <a:xfrm>
            <a:off x="-219775" y="3849186"/>
            <a:ext cx="3769563" cy="11358057"/>
            <a:chOff x="-2722250" y="-1079764"/>
            <a:chExt cx="3769563" cy="11358057"/>
          </a:xfrm>
        </p:grpSpPr>
        <p:sp>
          <p:nvSpPr>
            <p:cNvPr id="1238" name="Google Shape;1238;p1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" name="Google Shape;1252;p19"/>
          <p:cNvGrpSpPr/>
          <p:nvPr/>
        </p:nvGrpSpPr>
        <p:grpSpPr>
          <a:xfrm rot="10800000">
            <a:off x="-1565550" y="2976149"/>
            <a:ext cx="2504551" cy="4575301"/>
            <a:chOff x="8430775" y="-2181926"/>
            <a:chExt cx="2504551" cy="4575301"/>
          </a:xfrm>
        </p:grpSpPr>
        <p:sp>
          <p:nvSpPr>
            <p:cNvPr id="1253" name="Google Shape;1253;p19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9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9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9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19"/>
          <p:cNvGrpSpPr/>
          <p:nvPr/>
        </p:nvGrpSpPr>
        <p:grpSpPr>
          <a:xfrm flipH="1">
            <a:off x="-1393950" y="-10219564"/>
            <a:ext cx="3769563" cy="11358057"/>
            <a:chOff x="-2722250" y="-1079764"/>
            <a:chExt cx="3769563" cy="11358057"/>
          </a:xfrm>
        </p:grpSpPr>
        <p:sp>
          <p:nvSpPr>
            <p:cNvPr id="1258" name="Google Shape;1258;p1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" name="Google Shape;1693;p27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694" name="Google Shape;1694;p27"/>
          <p:cNvSpPr txBox="1">
            <a:spLocks noGrp="1"/>
          </p:cNvSpPr>
          <p:nvPr>
            <p:ph type="subTitle" idx="1"/>
          </p:nvPr>
        </p:nvSpPr>
        <p:spPr>
          <a:xfrm>
            <a:off x="865622" y="3215691"/>
            <a:ext cx="23145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5" name="Google Shape;1695;p27"/>
          <p:cNvSpPr txBox="1">
            <a:spLocks noGrp="1"/>
          </p:cNvSpPr>
          <p:nvPr>
            <p:ph type="subTitle" idx="2"/>
          </p:nvPr>
        </p:nvSpPr>
        <p:spPr>
          <a:xfrm>
            <a:off x="865622" y="2804315"/>
            <a:ext cx="23145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1696" name="Google Shape;1696;p27"/>
          <p:cNvSpPr txBox="1">
            <a:spLocks noGrp="1"/>
          </p:cNvSpPr>
          <p:nvPr>
            <p:ph type="subTitle" idx="3"/>
          </p:nvPr>
        </p:nvSpPr>
        <p:spPr>
          <a:xfrm>
            <a:off x="5963872" y="3215691"/>
            <a:ext cx="23145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7" name="Google Shape;1697;p27"/>
          <p:cNvSpPr txBox="1">
            <a:spLocks noGrp="1"/>
          </p:cNvSpPr>
          <p:nvPr>
            <p:ph type="subTitle" idx="4"/>
          </p:nvPr>
        </p:nvSpPr>
        <p:spPr>
          <a:xfrm>
            <a:off x="5963872" y="2804315"/>
            <a:ext cx="23145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1698" name="Google Shape;1698;p27"/>
          <p:cNvSpPr txBox="1">
            <a:spLocks noGrp="1"/>
          </p:cNvSpPr>
          <p:nvPr>
            <p:ph type="subTitle" idx="5"/>
          </p:nvPr>
        </p:nvSpPr>
        <p:spPr>
          <a:xfrm>
            <a:off x="3414747" y="3215691"/>
            <a:ext cx="23145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9" name="Google Shape;1699;p27"/>
          <p:cNvSpPr txBox="1">
            <a:spLocks noGrp="1"/>
          </p:cNvSpPr>
          <p:nvPr>
            <p:ph type="subTitle" idx="6"/>
          </p:nvPr>
        </p:nvSpPr>
        <p:spPr>
          <a:xfrm>
            <a:off x="3414747" y="2804315"/>
            <a:ext cx="23145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grpSp>
        <p:nvGrpSpPr>
          <p:cNvPr id="1700" name="Google Shape;1700;p27"/>
          <p:cNvGrpSpPr/>
          <p:nvPr/>
        </p:nvGrpSpPr>
        <p:grpSpPr>
          <a:xfrm flipH="1">
            <a:off x="8513002" y="2185426"/>
            <a:ext cx="4088811" cy="4088811"/>
            <a:chOff x="-3640848" y="2185426"/>
            <a:chExt cx="4088811" cy="4088811"/>
          </a:xfrm>
        </p:grpSpPr>
        <p:sp>
          <p:nvSpPr>
            <p:cNvPr id="1701" name="Google Shape;1701;p27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7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" name="Google Shape;1703;p27"/>
          <p:cNvGrpSpPr/>
          <p:nvPr/>
        </p:nvGrpSpPr>
        <p:grpSpPr>
          <a:xfrm rot="10800000" flipH="1">
            <a:off x="6545988" y="-10429089"/>
            <a:ext cx="3769563" cy="11358057"/>
            <a:chOff x="-2722250" y="-1079764"/>
            <a:chExt cx="3769563" cy="11358057"/>
          </a:xfrm>
        </p:grpSpPr>
        <p:sp>
          <p:nvSpPr>
            <p:cNvPr id="1704" name="Google Shape;1704;p2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8" name="Google Shape;1718;p27"/>
          <p:cNvGrpSpPr/>
          <p:nvPr/>
        </p:nvGrpSpPr>
        <p:grpSpPr>
          <a:xfrm rot="-5400000" flipH="1">
            <a:off x="-975725" y="4666451"/>
            <a:ext cx="4222888" cy="4088811"/>
            <a:chOff x="8129425" y="2555026"/>
            <a:chExt cx="4222888" cy="4088811"/>
          </a:xfrm>
        </p:grpSpPr>
        <p:sp>
          <p:nvSpPr>
            <p:cNvPr id="1719" name="Google Shape;1719;p2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7" name="Google Shape;1727;p27"/>
          <p:cNvGrpSpPr/>
          <p:nvPr/>
        </p:nvGrpSpPr>
        <p:grpSpPr>
          <a:xfrm rot="10800000" flipH="1">
            <a:off x="-1117356" y="-1084598"/>
            <a:ext cx="1982975" cy="2013575"/>
            <a:chOff x="746900" y="-550225"/>
            <a:chExt cx="1982975" cy="2013575"/>
          </a:xfrm>
        </p:grpSpPr>
        <p:sp>
          <p:nvSpPr>
            <p:cNvPr id="1728" name="Google Shape;1728;p27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1729" name="Google Shape;1729;p27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7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7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" name="Google Shape;2464;p35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cxnSp>
        <p:nvCxnSpPr>
          <p:cNvPr id="2465" name="Google Shape;2465;p35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466" name="Google Shape;2466;p35"/>
          <p:cNvGrpSpPr/>
          <p:nvPr/>
        </p:nvGrpSpPr>
        <p:grpSpPr>
          <a:xfrm flipH="1">
            <a:off x="-2783025" y="2555026"/>
            <a:ext cx="4222888" cy="4088811"/>
            <a:chOff x="8129425" y="2555026"/>
            <a:chExt cx="4222888" cy="4088811"/>
          </a:xfrm>
        </p:grpSpPr>
        <p:sp>
          <p:nvSpPr>
            <p:cNvPr id="2467" name="Google Shape;2467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5" name="Google Shape;2475;p35"/>
          <p:cNvGrpSpPr/>
          <p:nvPr/>
        </p:nvGrpSpPr>
        <p:grpSpPr>
          <a:xfrm flipH="1">
            <a:off x="-2986745" y="907371"/>
            <a:ext cx="3769563" cy="11358057"/>
            <a:chOff x="-2722250" y="-1079764"/>
            <a:chExt cx="3769563" cy="11358057"/>
          </a:xfrm>
        </p:grpSpPr>
        <p:sp>
          <p:nvSpPr>
            <p:cNvPr id="2476" name="Google Shape;2476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0" name="Google Shape;2490;p35"/>
          <p:cNvGrpSpPr/>
          <p:nvPr/>
        </p:nvGrpSpPr>
        <p:grpSpPr>
          <a:xfrm rot="10800000" flipH="1">
            <a:off x="8591775" y="-1202836"/>
            <a:ext cx="4222888" cy="4088811"/>
            <a:chOff x="8129425" y="2555026"/>
            <a:chExt cx="4222888" cy="4088811"/>
          </a:xfrm>
        </p:grpSpPr>
        <p:sp>
          <p:nvSpPr>
            <p:cNvPr id="2491" name="Google Shape;2491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35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0" name="Google Shape;2500;p35"/>
          <p:cNvGrpSpPr/>
          <p:nvPr/>
        </p:nvGrpSpPr>
        <p:grpSpPr>
          <a:xfrm>
            <a:off x="824987" y="359239"/>
            <a:ext cx="117523" cy="719798"/>
            <a:chOff x="824987" y="359239"/>
            <a:chExt cx="117523" cy="719798"/>
          </a:xfrm>
        </p:grpSpPr>
        <p:sp>
          <p:nvSpPr>
            <p:cNvPr id="2501" name="Google Shape;2501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9" name="Google Shape;2509;p35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sp>
        <p:nvSpPr>
          <p:cNvPr id="2510" name="Google Shape;2510;p35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11" name="Google Shape;2511;p35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512" name="Google Shape;2512;p35"/>
          <p:cNvGrpSpPr/>
          <p:nvPr/>
        </p:nvGrpSpPr>
        <p:grpSpPr>
          <a:xfrm>
            <a:off x="8202950" y="1983213"/>
            <a:ext cx="237939" cy="3223487"/>
            <a:chOff x="8202950" y="1983213"/>
            <a:chExt cx="237939" cy="3223487"/>
          </a:xfrm>
        </p:grpSpPr>
        <p:sp>
          <p:nvSpPr>
            <p:cNvPr id="2513" name="Google Shape;2513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4" name="Google Shape;2514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6" name="Google Shape;2516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35"/>
          <p:cNvGrpSpPr/>
          <p:nvPr/>
        </p:nvGrpSpPr>
        <p:grpSpPr>
          <a:xfrm>
            <a:off x="7704114" y="-97112"/>
            <a:ext cx="261061" cy="3913266"/>
            <a:chOff x="7704114" y="-97112"/>
            <a:chExt cx="261061" cy="3913266"/>
          </a:xfrm>
        </p:grpSpPr>
        <p:sp>
          <p:nvSpPr>
            <p:cNvPr id="2518" name="Google Shape;2518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9" name="Google Shape;2519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21" name="Google Shape;2521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p36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524" name="Google Shape;2524;p36"/>
          <p:cNvGrpSpPr/>
          <p:nvPr/>
        </p:nvGrpSpPr>
        <p:grpSpPr>
          <a:xfrm>
            <a:off x="-2459612" y="638961"/>
            <a:ext cx="3769563" cy="11358057"/>
            <a:chOff x="-2722250" y="-1079764"/>
            <a:chExt cx="3769563" cy="11358057"/>
          </a:xfrm>
        </p:grpSpPr>
        <p:sp>
          <p:nvSpPr>
            <p:cNvPr id="2525" name="Google Shape;2525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9" name="Google Shape;2539;p36"/>
          <p:cNvGrpSpPr/>
          <p:nvPr/>
        </p:nvGrpSpPr>
        <p:grpSpPr>
          <a:xfrm>
            <a:off x="-444950" y="2746461"/>
            <a:ext cx="1158175" cy="2819114"/>
            <a:chOff x="-444950" y="2746461"/>
            <a:chExt cx="1158175" cy="2819114"/>
          </a:xfrm>
        </p:grpSpPr>
        <p:sp>
          <p:nvSpPr>
            <p:cNvPr id="2540" name="Google Shape;2540;p36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1" name="Google Shape;2541;p36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4" name="Google Shape;2544;p36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8" name="Google Shape;2548;p36"/>
          <p:cNvGrpSpPr/>
          <p:nvPr/>
        </p:nvGrpSpPr>
        <p:grpSpPr>
          <a:xfrm>
            <a:off x="8118013" y="1690211"/>
            <a:ext cx="3769563" cy="11358057"/>
            <a:chOff x="-2722250" y="-1079764"/>
            <a:chExt cx="3769563" cy="11358057"/>
          </a:xfrm>
        </p:grpSpPr>
        <p:sp>
          <p:nvSpPr>
            <p:cNvPr id="2549" name="Google Shape;2549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3" name="Google Shape;2563;p36"/>
          <p:cNvGrpSpPr/>
          <p:nvPr/>
        </p:nvGrpSpPr>
        <p:grpSpPr>
          <a:xfrm rot="-5400000" flipH="1">
            <a:off x="14326746" y="-8155174"/>
            <a:ext cx="5570272" cy="18162622"/>
            <a:chOff x="-3170262" y="3452177"/>
            <a:chExt cx="3721951" cy="12135923"/>
          </a:xfrm>
        </p:grpSpPr>
        <p:sp>
          <p:nvSpPr>
            <p:cNvPr id="2564" name="Google Shape;2564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0" name="Google Shape;2620;p36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621" name="Google Shape;2621;p36"/>
          <p:cNvGrpSpPr/>
          <p:nvPr/>
        </p:nvGrpSpPr>
        <p:grpSpPr>
          <a:xfrm>
            <a:off x="8342610" y="-1257510"/>
            <a:ext cx="1632765" cy="4501735"/>
            <a:chOff x="8342610" y="-1257510"/>
            <a:chExt cx="1632765" cy="4501735"/>
          </a:xfrm>
        </p:grpSpPr>
        <p:sp>
          <p:nvSpPr>
            <p:cNvPr id="2622" name="Google Shape;2622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4" name="Google Shape;2624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5" name="Google Shape;2625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6" name="Google Shape;2626;p36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36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subTitle" idx="1"/>
          </p:nvPr>
        </p:nvSpPr>
        <p:spPr>
          <a:xfrm>
            <a:off x="3137400" y="3519025"/>
            <a:ext cx="28692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66" name="Google Shape;66;p3"/>
          <p:cNvSpPr txBox="1">
            <a:spLocks noGrp="1"/>
          </p:cNvSpPr>
          <p:nvPr>
            <p:ph type="title" idx="2" hasCustomPrompt="1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7" name="Google Shape;67;p3"/>
          <p:cNvSpPr/>
          <p:nvPr/>
        </p:nvSpPr>
        <p:spPr>
          <a:xfrm rot="-2716073">
            <a:off x="207070" y="4107647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rot="-8083939" flipH="1">
            <a:off x="12612" y="120992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662964" y="106918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362076" y="-271875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592764" y="383151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rot="-5400000">
            <a:off x="1128212" y="342898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rot="-5400000">
            <a:off x="1128212" y="4031264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rot="-5400000">
            <a:off x="1128212" y="3830506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rot="-5400000">
            <a:off x="1128212" y="362974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3"/>
          <p:cNvGrpSpPr/>
          <p:nvPr/>
        </p:nvGrpSpPr>
        <p:grpSpPr>
          <a:xfrm>
            <a:off x="-1624871" y="-4592"/>
            <a:ext cx="5178842" cy="5178453"/>
            <a:chOff x="-1624871" y="-4592"/>
            <a:chExt cx="5178842" cy="5178453"/>
          </a:xfrm>
        </p:grpSpPr>
        <p:sp>
          <p:nvSpPr>
            <p:cNvPr id="77" name="Google Shape;77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3"/>
          <p:cNvSpPr/>
          <p:nvPr/>
        </p:nvSpPr>
        <p:spPr>
          <a:xfrm rot="-2716073">
            <a:off x="207058" y="4107647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"/>
          <p:cNvSpPr/>
          <p:nvPr/>
        </p:nvSpPr>
        <p:spPr>
          <a:xfrm rot="-8083939" flipH="1">
            <a:off x="12612" y="120992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3"/>
          <p:cNvGrpSpPr/>
          <p:nvPr/>
        </p:nvGrpSpPr>
        <p:grpSpPr>
          <a:xfrm>
            <a:off x="-1064015" y="2306598"/>
            <a:ext cx="3021722" cy="3146276"/>
            <a:chOff x="-1064015" y="2306598"/>
            <a:chExt cx="3021722" cy="3146276"/>
          </a:xfrm>
        </p:grpSpPr>
        <p:sp>
          <p:nvSpPr>
            <p:cNvPr id="82" name="Google Shape;82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3"/>
          <p:cNvSpPr/>
          <p:nvPr/>
        </p:nvSpPr>
        <p:spPr>
          <a:xfrm>
            <a:off x="662964" y="106918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3"/>
          <p:cNvSpPr/>
          <p:nvPr/>
        </p:nvSpPr>
        <p:spPr>
          <a:xfrm>
            <a:off x="362076" y="-271875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3"/>
          <p:cNvGrpSpPr/>
          <p:nvPr/>
        </p:nvGrpSpPr>
        <p:grpSpPr>
          <a:xfrm>
            <a:off x="758062" y="2741287"/>
            <a:ext cx="1247068" cy="1340554"/>
            <a:chOff x="758062" y="2741287"/>
            <a:chExt cx="1247068" cy="1340554"/>
          </a:xfrm>
        </p:grpSpPr>
        <p:sp>
          <p:nvSpPr>
            <p:cNvPr id="89" name="Google Shape;89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3"/>
          <p:cNvSpPr/>
          <p:nvPr/>
        </p:nvSpPr>
        <p:spPr>
          <a:xfrm>
            <a:off x="592751" y="383151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"/>
          <p:cNvSpPr/>
          <p:nvPr/>
        </p:nvSpPr>
        <p:spPr>
          <a:xfrm rot="-5400000">
            <a:off x="1128212" y="342898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"/>
          <p:cNvSpPr/>
          <p:nvPr/>
        </p:nvSpPr>
        <p:spPr>
          <a:xfrm rot="-5400000">
            <a:off x="1128212" y="4031264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"/>
          <p:cNvSpPr/>
          <p:nvPr/>
        </p:nvSpPr>
        <p:spPr>
          <a:xfrm rot="-5400000">
            <a:off x="1128212" y="3830506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"/>
          <p:cNvSpPr/>
          <p:nvPr/>
        </p:nvSpPr>
        <p:spPr>
          <a:xfrm rot="-5400000">
            <a:off x="1128212" y="362974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"/>
          <p:cNvSpPr/>
          <p:nvPr/>
        </p:nvSpPr>
        <p:spPr>
          <a:xfrm rot="8083927">
            <a:off x="7321480" y="1263046"/>
            <a:ext cx="881848" cy="881792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"/>
          <p:cNvSpPr/>
          <p:nvPr/>
        </p:nvSpPr>
        <p:spPr>
          <a:xfrm rot="8083927">
            <a:off x="8055138" y="172755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"/>
          <p:cNvSpPr/>
          <p:nvPr/>
        </p:nvSpPr>
        <p:spPr>
          <a:xfrm rot="2716061" flipH="1">
            <a:off x="8054209" y="4352995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3"/>
          <p:cNvSpPr/>
          <p:nvPr/>
        </p:nvSpPr>
        <p:spPr>
          <a:xfrm rot="10800000">
            <a:off x="8370636" y="398266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"/>
          <p:cNvSpPr/>
          <p:nvPr/>
        </p:nvSpPr>
        <p:spPr>
          <a:xfrm rot="10800000">
            <a:off x="8671524" y="5323724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"/>
          <p:cNvSpPr/>
          <p:nvPr/>
        </p:nvSpPr>
        <p:spPr>
          <a:xfrm rot="10800000">
            <a:off x="7709099" y="2310562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"/>
          <p:cNvSpPr/>
          <p:nvPr/>
        </p:nvSpPr>
        <p:spPr>
          <a:xfrm rot="10800000">
            <a:off x="8440836" y="122033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"/>
          <p:cNvSpPr/>
          <p:nvPr/>
        </p:nvSpPr>
        <p:spPr>
          <a:xfrm rot="5400000">
            <a:off x="7898265" y="161573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"/>
          <p:cNvSpPr/>
          <p:nvPr/>
        </p:nvSpPr>
        <p:spPr>
          <a:xfrm rot="5400000">
            <a:off x="7898265" y="1013462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 rot="5400000">
            <a:off x="7898265" y="1214220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3"/>
          <p:cNvSpPr/>
          <p:nvPr/>
        </p:nvSpPr>
        <p:spPr>
          <a:xfrm rot="5400000">
            <a:off x="7898265" y="141497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" name="Google Shape;109;p3"/>
          <p:cNvGrpSpPr/>
          <p:nvPr/>
        </p:nvGrpSpPr>
        <p:grpSpPr>
          <a:xfrm>
            <a:off x="5590029" y="-11612"/>
            <a:ext cx="5178842" cy="5178453"/>
            <a:chOff x="5590029" y="-11612"/>
            <a:chExt cx="5178842" cy="5178453"/>
          </a:xfrm>
        </p:grpSpPr>
        <p:sp>
          <p:nvSpPr>
            <p:cNvPr id="110" name="Google Shape;110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/>
          <p:nvPr/>
        </p:nvSpPr>
        <p:spPr>
          <a:xfrm rot="8083927">
            <a:off x="7321480" y="1263046"/>
            <a:ext cx="881848" cy="881792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"/>
          <p:cNvSpPr/>
          <p:nvPr/>
        </p:nvSpPr>
        <p:spPr>
          <a:xfrm rot="8083927">
            <a:off x="8055150" y="172755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/>
          <p:nvPr/>
        </p:nvSpPr>
        <p:spPr>
          <a:xfrm rot="2716061" flipH="1">
            <a:off x="8054209" y="4352995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p3"/>
          <p:cNvGrpSpPr/>
          <p:nvPr/>
        </p:nvGrpSpPr>
        <p:grpSpPr>
          <a:xfrm>
            <a:off x="7186293" y="-290625"/>
            <a:ext cx="3021722" cy="3146276"/>
            <a:chOff x="7186293" y="-290625"/>
            <a:chExt cx="3021722" cy="3146276"/>
          </a:xfrm>
        </p:grpSpPr>
        <p:sp>
          <p:nvSpPr>
            <p:cNvPr id="116" name="Google Shape;116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3"/>
          <p:cNvSpPr/>
          <p:nvPr/>
        </p:nvSpPr>
        <p:spPr>
          <a:xfrm rot="10800000">
            <a:off x="8370636" y="398266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"/>
          <p:cNvSpPr/>
          <p:nvPr/>
        </p:nvSpPr>
        <p:spPr>
          <a:xfrm rot="10800000">
            <a:off x="8671524" y="5323724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3"/>
          <p:cNvSpPr/>
          <p:nvPr/>
        </p:nvSpPr>
        <p:spPr>
          <a:xfrm rot="10800000">
            <a:off x="7709099" y="2310562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"/>
          <p:cNvSpPr/>
          <p:nvPr/>
        </p:nvSpPr>
        <p:spPr>
          <a:xfrm rot="10800000">
            <a:off x="8440849" y="122033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3"/>
          <p:cNvSpPr/>
          <p:nvPr/>
        </p:nvSpPr>
        <p:spPr>
          <a:xfrm rot="5400000">
            <a:off x="7898265" y="161573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"/>
          <p:cNvSpPr/>
          <p:nvPr/>
        </p:nvSpPr>
        <p:spPr>
          <a:xfrm rot="5400000">
            <a:off x="7898265" y="1013462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3"/>
          <p:cNvSpPr/>
          <p:nvPr/>
        </p:nvSpPr>
        <p:spPr>
          <a:xfrm rot="5400000">
            <a:off x="7898265" y="1214220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"/>
          <p:cNvSpPr/>
          <p:nvPr/>
        </p:nvSpPr>
        <p:spPr>
          <a:xfrm rot="5400000">
            <a:off x="7898265" y="141497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4"/>
          <p:cNvSpPr txBox="1">
            <a:spLocks noGrp="1"/>
          </p:cNvSpPr>
          <p:nvPr>
            <p:ph type="body" idx="1"/>
          </p:nvPr>
        </p:nvSpPr>
        <p:spPr>
          <a:xfrm>
            <a:off x="713225" y="1199000"/>
            <a:ext cx="7717500" cy="33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31" name="Google Shape;131;p4"/>
          <p:cNvGrpSpPr/>
          <p:nvPr/>
        </p:nvGrpSpPr>
        <p:grpSpPr>
          <a:xfrm>
            <a:off x="-3170262" y="3452177"/>
            <a:ext cx="3721951" cy="12135923"/>
            <a:chOff x="-3170262" y="3452177"/>
            <a:chExt cx="3721951" cy="12135923"/>
          </a:xfrm>
        </p:grpSpPr>
        <p:sp>
          <p:nvSpPr>
            <p:cNvPr id="132" name="Google Shape;132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4"/>
          <p:cNvGrpSpPr/>
          <p:nvPr/>
        </p:nvGrpSpPr>
        <p:grpSpPr>
          <a:xfrm>
            <a:off x="8681163" y="-2011948"/>
            <a:ext cx="3721951" cy="12135923"/>
            <a:chOff x="-3170262" y="3452177"/>
            <a:chExt cx="3721951" cy="12135923"/>
          </a:xfrm>
        </p:grpSpPr>
        <p:sp>
          <p:nvSpPr>
            <p:cNvPr id="189" name="Google Shape;189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4"/>
          <p:cNvGrpSpPr/>
          <p:nvPr/>
        </p:nvGrpSpPr>
        <p:grpSpPr>
          <a:xfrm>
            <a:off x="-1081045" y="-1072813"/>
            <a:ext cx="3021722" cy="3146276"/>
            <a:chOff x="-1081045" y="-1072813"/>
            <a:chExt cx="3021722" cy="3146276"/>
          </a:xfrm>
        </p:grpSpPr>
        <p:sp>
          <p:nvSpPr>
            <p:cNvPr id="244" name="Google Shape;244;p4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5"/>
          <p:cNvSpPr txBox="1">
            <a:spLocks noGrp="1"/>
          </p:cNvSpPr>
          <p:nvPr>
            <p:ph type="subTitle" idx="1"/>
          </p:nvPr>
        </p:nvSpPr>
        <p:spPr>
          <a:xfrm>
            <a:off x="1928175" y="3411591"/>
            <a:ext cx="23145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5"/>
          <p:cNvSpPr txBox="1">
            <a:spLocks noGrp="1"/>
          </p:cNvSpPr>
          <p:nvPr>
            <p:ph type="subTitle" idx="2"/>
          </p:nvPr>
        </p:nvSpPr>
        <p:spPr>
          <a:xfrm>
            <a:off x="1928175" y="2954153"/>
            <a:ext cx="23145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256" name="Google Shape;256;p5"/>
          <p:cNvSpPr txBox="1">
            <a:spLocks noGrp="1"/>
          </p:cNvSpPr>
          <p:nvPr>
            <p:ph type="subTitle" idx="3"/>
          </p:nvPr>
        </p:nvSpPr>
        <p:spPr>
          <a:xfrm>
            <a:off x="4901325" y="3411591"/>
            <a:ext cx="2314500" cy="78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5"/>
          <p:cNvSpPr txBox="1">
            <a:spLocks noGrp="1"/>
          </p:cNvSpPr>
          <p:nvPr>
            <p:ph type="subTitle" idx="4"/>
          </p:nvPr>
        </p:nvSpPr>
        <p:spPr>
          <a:xfrm>
            <a:off x="4901325" y="2954153"/>
            <a:ext cx="2314500" cy="381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lay"/>
              <a:buNone/>
              <a:defRPr sz="2000" b="1"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258" name="Google Shape;258;p5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59" name="Google Shape;259;p5"/>
          <p:cNvGrpSpPr/>
          <p:nvPr/>
        </p:nvGrpSpPr>
        <p:grpSpPr>
          <a:xfrm>
            <a:off x="-2459612" y="638961"/>
            <a:ext cx="3769563" cy="11358057"/>
            <a:chOff x="-2722250" y="-1079764"/>
            <a:chExt cx="3769563" cy="11358057"/>
          </a:xfrm>
        </p:grpSpPr>
        <p:sp>
          <p:nvSpPr>
            <p:cNvPr id="260" name="Google Shape;260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5"/>
          <p:cNvGrpSpPr/>
          <p:nvPr/>
        </p:nvGrpSpPr>
        <p:grpSpPr>
          <a:xfrm>
            <a:off x="-444950" y="2746461"/>
            <a:ext cx="1158175" cy="2819114"/>
            <a:chOff x="-444950" y="2746461"/>
            <a:chExt cx="1158175" cy="2819114"/>
          </a:xfrm>
        </p:grpSpPr>
        <p:sp>
          <p:nvSpPr>
            <p:cNvPr id="275" name="Google Shape;275;p5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76" name="Google Shape;276;p5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79" name="Google Shape;279;p5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5"/>
          <p:cNvGrpSpPr/>
          <p:nvPr/>
        </p:nvGrpSpPr>
        <p:grpSpPr>
          <a:xfrm>
            <a:off x="8118013" y="1690211"/>
            <a:ext cx="3769563" cy="11358057"/>
            <a:chOff x="-2722250" y="-1079764"/>
            <a:chExt cx="3769563" cy="11358057"/>
          </a:xfrm>
        </p:grpSpPr>
        <p:sp>
          <p:nvSpPr>
            <p:cNvPr id="284" name="Google Shape;284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5"/>
          <p:cNvGrpSpPr/>
          <p:nvPr/>
        </p:nvGrpSpPr>
        <p:grpSpPr>
          <a:xfrm rot="-5400000" flipH="1">
            <a:off x="14326746" y="-8155174"/>
            <a:ext cx="5570272" cy="18162622"/>
            <a:chOff x="-3170262" y="3452177"/>
            <a:chExt cx="3721951" cy="12135923"/>
          </a:xfrm>
        </p:grpSpPr>
        <p:sp>
          <p:nvSpPr>
            <p:cNvPr id="299" name="Google Shape;299;p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5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5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5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356" name="Google Shape;356;p5"/>
          <p:cNvGrpSpPr/>
          <p:nvPr/>
        </p:nvGrpSpPr>
        <p:grpSpPr>
          <a:xfrm>
            <a:off x="8342610" y="-1257510"/>
            <a:ext cx="1632765" cy="4501735"/>
            <a:chOff x="8342610" y="-1257510"/>
            <a:chExt cx="1632765" cy="4501735"/>
          </a:xfrm>
        </p:grpSpPr>
        <p:sp>
          <p:nvSpPr>
            <p:cNvPr id="357" name="Google Shape;357;p5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359" name="Google Shape;359;p5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360" name="Google Shape;360;p5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" name="Google Shape;361;p5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5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365" name="Google Shape;365;p6"/>
          <p:cNvGrpSpPr/>
          <p:nvPr/>
        </p:nvGrpSpPr>
        <p:grpSpPr>
          <a:xfrm>
            <a:off x="8681163" y="-2011948"/>
            <a:ext cx="3721951" cy="12135923"/>
            <a:chOff x="-3170262" y="3452177"/>
            <a:chExt cx="3721951" cy="12135923"/>
          </a:xfrm>
        </p:grpSpPr>
        <p:sp>
          <p:nvSpPr>
            <p:cNvPr id="366" name="Google Shape;366;p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6"/>
          <p:cNvGrpSpPr/>
          <p:nvPr/>
        </p:nvGrpSpPr>
        <p:grpSpPr>
          <a:xfrm>
            <a:off x="-3325500" y="-70089"/>
            <a:ext cx="3769563" cy="11358057"/>
            <a:chOff x="-2722250" y="-1079764"/>
            <a:chExt cx="3769563" cy="11358057"/>
          </a:xfrm>
        </p:grpSpPr>
        <p:sp>
          <p:nvSpPr>
            <p:cNvPr id="421" name="Google Shape;421;p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6"/>
          <p:cNvGrpSpPr/>
          <p:nvPr/>
        </p:nvGrpSpPr>
        <p:grpSpPr>
          <a:xfrm rot="10800000">
            <a:off x="614519" y="-1255848"/>
            <a:ext cx="1982975" cy="2013575"/>
            <a:chOff x="746900" y="-550225"/>
            <a:chExt cx="1982975" cy="2013575"/>
          </a:xfrm>
        </p:grpSpPr>
        <p:sp>
          <p:nvSpPr>
            <p:cNvPr id="436" name="Google Shape;436;p6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437" name="Google Shape;437;p6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441;p7"/>
          <p:cNvGrpSpPr/>
          <p:nvPr/>
        </p:nvGrpSpPr>
        <p:grpSpPr>
          <a:xfrm rot="5400000">
            <a:off x="2682300" y="624611"/>
            <a:ext cx="3769563" cy="11358057"/>
            <a:chOff x="-2722250" y="-1079764"/>
            <a:chExt cx="3769563" cy="11358057"/>
          </a:xfrm>
        </p:grpSpPr>
        <p:sp>
          <p:nvSpPr>
            <p:cNvPr id="442" name="Google Shape;442;p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" name="Google Shape;456;p7"/>
          <p:cNvGrpSpPr/>
          <p:nvPr/>
        </p:nvGrpSpPr>
        <p:grpSpPr>
          <a:xfrm>
            <a:off x="8129425" y="-110899"/>
            <a:ext cx="4222888" cy="4088811"/>
            <a:chOff x="8129425" y="2555026"/>
            <a:chExt cx="4222888" cy="4088811"/>
          </a:xfrm>
        </p:grpSpPr>
        <p:sp>
          <p:nvSpPr>
            <p:cNvPr id="457" name="Google Shape;457;p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7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7"/>
          <p:cNvGrpSpPr/>
          <p:nvPr/>
        </p:nvGrpSpPr>
        <p:grpSpPr>
          <a:xfrm>
            <a:off x="-2635762" y="-5215852"/>
            <a:ext cx="3769563" cy="11358057"/>
            <a:chOff x="-2635762" y="-5215852"/>
            <a:chExt cx="3769563" cy="11358057"/>
          </a:xfrm>
        </p:grpSpPr>
        <p:sp>
          <p:nvSpPr>
            <p:cNvPr id="466" name="Google Shape;466;p7"/>
            <p:cNvSpPr/>
            <p:nvPr/>
          </p:nvSpPr>
          <p:spPr>
            <a:xfrm rot="5400000">
              <a:off x="-6386165" y="-1378056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 rot="5400000">
              <a:off x="-2635762" y="130959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 rot="5400000">
              <a:off x="-3778267" y="-894847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 rot="5400000">
              <a:off x="-6386165" y="-1378056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 rot="5400000">
              <a:off x="-2635762" y="130959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7"/>
            <p:cNvSpPr/>
            <p:nvPr/>
          </p:nvSpPr>
          <p:spPr>
            <a:xfrm rot="5400000">
              <a:off x="-3778267" y="-894847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7"/>
            <p:cNvSpPr/>
            <p:nvPr/>
          </p:nvSpPr>
          <p:spPr>
            <a:xfrm rot="5400000">
              <a:off x="-524774" y="5874058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7"/>
            <p:cNvSpPr/>
            <p:nvPr/>
          </p:nvSpPr>
          <p:spPr>
            <a:xfrm rot="5400000">
              <a:off x="-1442898" y="5623877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 rot="5400000">
              <a:off x="865641" y="3403635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 rot="5400000">
              <a:off x="-278550" y="-342936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 rot="5400000">
              <a:off x="-278550" y="-342936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 rot="5400000">
              <a:off x="865641" y="3403635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 rot="5400000">
              <a:off x="-524774" y="5874058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 rot="5400000">
              <a:off x="-1442898" y="5623877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5400000">
              <a:off x="444111" y="1719457"/>
              <a:ext cx="415976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5400000">
              <a:off x="444111" y="1719457"/>
              <a:ext cx="415976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7"/>
          <p:cNvSpPr txBox="1">
            <a:spLocks noGrp="1"/>
          </p:cNvSpPr>
          <p:nvPr>
            <p:ph type="title"/>
          </p:nvPr>
        </p:nvSpPr>
        <p:spPr>
          <a:xfrm>
            <a:off x="1690050" y="438850"/>
            <a:ext cx="5763900" cy="11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7"/>
          <p:cNvSpPr txBox="1">
            <a:spLocks noGrp="1"/>
          </p:cNvSpPr>
          <p:nvPr>
            <p:ph type="body" idx="1"/>
          </p:nvPr>
        </p:nvSpPr>
        <p:spPr>
          <a:xfrm>
            <a:off x="2541150" y="2050375"/>
            <a:ext cx="40617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"/>
          <p:cNvSpPr txBox="1">
            <a:spLocks noGrp="1"/>
          </p:cNvSpPr>
          <p:nvPr>
            <p:ph type="title"/>
          </p:nvPr>
        </p:nvSpPr>
        <p:spPr>
          <a:xfrm>
            <a:off x="1251900" y="1284675"/>
            <a:ext cx="66402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grpSp>
        <p:nvGrpSpPr>
          <p:cNvPr id="486" name="Google Shape;486;p8"/>
          <p:cNvGrpSpPr/>
          <p:nvPr/>
        </p:nvGrpSpPr>
        <p:grpSpPr>
          <a:xfrm rot="-5400000" flipH="1">
            <a:off x="5484825" y="4506281"/>
            <a:ext cx="4222888" cy="4088811"/>
            <a:chOff x="8129425" y="2555026"/>
            <a:chExt cx="4222888" cy="4088811"/>
          </a:xfrm>
        </p:grpSpPr>
        <p:sp>
          <p:nvSpPr>
            <p:cNvPr id="487" name="Google Shape;487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8"/>
          <p:cNvGrpSpPr/>
          <p:nvPr/>
        </p:nvGrpSpPr>
        <p:grpSpPr>
          <a:xfrm rot="10800000" flipH="1">
            <a:off x="8272302" y="-5544304"/>
            <a:ext cx="3769563" cy="11358057"/>
            <a:chOff x="-2722250" y="-1079764"/>
            <a:chExt cx="3769563" cy="11358057"/>
          </a:xfrm>
        </p:grpSpPr>
        <p:sp>
          <p:nvSpPr>
            <p:cNvPr id="496" name="Google Shape;496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" name="Google Shape;510;p8"/>
          <p:cNvGrpSpPr/>
          <p:nvPr/>
        </p:nvGrpSpPr>
        <p:grpSpPr>
          <a:xfrm rot="5400000" flipH="1">
            <a:off x="-557306" y="-3451592"/>
            <a:ext cx="4222888" cy="4088811"/>
            <a:chOff x="8129425" y="2555026"/>
            <a:chExt cx="4222888" cy="4088811"/>
          </a:xfrm>
        </p:grpSpPr>
        <p:sp>
          <p:nvSpPr>
            <p:cNvPr id="511" name="Google Shape;511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" name="Google Shape;519;p8"/>
          <p:cNvGrpSpPr/>
          <p:nvPr/>
        </p:nvGrpSpPr>
        <p:grpSpPr>
          <a:xfrm rot="5400000" flipH="1">
            <a:off x="-6692119" y="-1358592"/>
            <a:ext cx="3769563" cy="11358057"/>
            <a:chOff x="-2722250" y="-1079764"/>
            <a:chExt cx="3769563" cy="11358057"/>
          </a:xfrm>
        </p:grpSpPr>
        <p:sp>
          <p:nvSpPr>
            <p:cNvPr id="520" name="Google Shape;520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8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8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9"/>
          <p:cNvSpPr txBox="1">
            <a:spLocks noGrp="1"/>
          </p:cNvSpPr>
          <p:nvPr>
            <p:ph type="title"/>
          </p:nvPr>
        </p:nvSpPr>
        <p:spPr>
          <a:xfrm>
            <a:off x="2344500" y="1378869"/>
            <a:ext cx="44550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536" name="Google Shape;536;p9"/>
          <p:cNvSpPr txBox="1">
            <a:spLocks noGrp="1"/>
          </p:cNvSpPr>
          <p:nvPr>
            <p:ph type="subTitle" idx="1"/>
          </p:nvPr>
        </p:nvSpPr>
        <p:spPr>
          <a:xfrm>
            <a:off x="2549400" y="2544981"/>
            <a:ext cx="4045200" cy="12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537" name="Google Shape;537;p9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cxnSp>
        <p:nvCxnSpPr>
          <p:cNvPr id="538" name="Google Shape;538;p9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539" name="Google Shape;539;p9"/>
          <p:cNvGrpSpPr/>
          <p:nvPr/>
        </p:nvGrpSpPr>
        <p:grpSpPr>
          <a:xfrm flipH="1">
            <a:off x="-2783025" y="2555026"/>
            <a:ext cx="4222888" cy="4088811"/>
            <a:chOff x="8129425" y="2555026"/>
            <a:chExt cx="4222888" cy="4088811"/>
          </a:xfrm>
        </p:grpSpPr>
        <p:sp>
          <p:nvSpPr>
            <p:cNvPr id="540" name="Google Shape;540;p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9"/>
          <p:cNvGrpSpPr/>
          <p:nvPr/>
        </p:nvGrpSpPr>
        <p:grpSpPr>
          <a:xfrm flipH="1">
            <a:off x="-2986745" y="907371"/>
            <a:ext cx="3769563" cy="11358057"/>
            <a:chOff x="-2722250" y="-1079764"/>
            <a:chExt cx="3769563" cy="11358057"/>
          </a:xfrm>
        </p:grpSpPr>
        <p:sp>
          <p:nvSpPr>
            <p:cNvPr id="549" name="Google Shape;549;p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9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" name="Google Shape;563;p9"/>
          <p:cNvGrpSpPr/>
          <p:nvPr/>
        </p:nvGrpSpPr>
        <p:grpSpPr>
          <a:xfrm rot="10800000" flipH="1">
            <a:off x="8591775" y="-1202836"/>
            <a:ext cx="4222888" cy="4088811"/>
            <a:chOff x="8129425" y="2555026"/>
            <a:chExt cx="4222888" cy="4088811"/>
          </a:xfrm>
        </p:grpSpPr>
        <p:sp>
          <p:nvSpPr>
            <p:cNvPr id="564" name="Google Shape;564;p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" name="Google Shape;572;p9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" name="Google Shape;573;p9"/>
          <p:cNvGrpSpPr/>
          <p:nvPr/>
        </p:nvGrpSpPr>
        <p:grpSpPr>
          <a:xfrm>
            <a:off x="824987" y="359239"/>
            <a:ext cx="117523" cy="719798"/>
            <a:chOff x="824987" y="359239"/>
            <a:chExt cx="117523" cy="719798"/>
          </a:xfrm>
        </p:grpSpPr>
        <p:sp>
          <p:nvSpPr>
            <p:cNvPr id="574" name="Google Shape;574;p9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" name="Google Shape;582;p9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sp>
        <p:nvSpPr>
          <p:cNvPr id="583" name="Google Shape;583;p9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4" name="Google Shape;584;p9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585" name="Google Shape;585;p9"/>
          <p:cNvGrpSpPr/>
          <p:nvPr/>
        </p:nvGrpSpPr>
        <p:grpSpPr>
          <a:xfrm>
            <a:off x="8202950" y="1983213"/>
            <a:ext cx="237939" cy="3223487"/>
            <a:chOff x="8202950" y="1983213"/>
            <a:chExt cx="237939" cy="3223487"/>
          </a:xfrm>
        </p:grpSpPr>
        <p:sp>
          <p:nvSpPr>
            <p:cNvPr id="586" name="Google Shape;586;p9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587" name="Google Shape;587;p9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9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589" name="Google Shape;589;p9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" name="Google Shape;590;p9"/>
          <p:cNvGrpSpPr/>
          <p:nvPr/>
        </p:nvGrpSpPr>
        <p:grpSpPr>
          <a:xfrm>
            <a:off x="7704114" y="-97112"/>
            <a:ext cx="261061" cy="3913266"/>
            <a:chOff x="7704114" y="-97112"/>
            <a:chExt cx="261061" cy="3913266"/>
          </a:xfrm>
        </p:grpSpPr>
        <p:sp>
          <p:nvSpPr>
            <p:cNvPr id="591" name="Google Shape;591;p9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592" name="Google Shape;592;p9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594" name="Google Shape;594;p9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8" r:id="rId9"/>
    <p:sldLayoutId id="2147483659" r:id="rId10"/>
    <p:sldLayoutId id="2147483660" r:id="rId11"/>
    <p:sldLayoutId id="2147483664" r:id="rId12"/>
    <p:sldLayoutId id="2147483665" r:id="rId13"/>
    <p:sldLayoutId id="2147483673" r:id="rId14"/>
    <p:sldLayoutId id="2147483681" r:id="rId15"/>
    <p:sldLayoutId id="2147483682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www.argos.co.uk%2Fproduct%2F4526229&amp;psig=AOvVaw27tK6U9FY0jdCiaw9Uxp8p&amp;ust=1698949343911000&amp;source=images&amp;cd=vfe&amp;opi=89978449&amp;ved=0CBMQjhxqFwoTCPCh2Nq1o4IDFQAAAAAdAAAAABA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p40"/>
          <p:cNvSpPr txBox="1">
            <a:spLocks noGrp="1"/>
          </p:cNvSpPr>
          <p:nvPr>
            <p:ph type="ctrTitle"/>
          </p:nvPr>
        </p:nvSpPr>
        <p:spPr>
          <a:xfrm>
            <a:off x="1282800" y="1285125"/>
            <a:ext cx="6578400" cy="22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3D </a:t>
            </a:r>
            <a:r>
              <a:rPr lang="ru-RU" dirty="0">
                <a:solidFill>
                  <a:srgbClr val="FF8500"/>
                </a:solidFill>
              </a:rPr>
              <a:t>Графика</a:t>
            </a:r>
            <a:endParaRPr dirty="0">
              <a:solidFill>
                <a:srgbClr val="FF8500"/>
              </a:solidFill>
            </a:endParaRPr>
          </a:p>
        </p:txBody>
      </p:sp>
      <p:sp>
        <p:nvSpPr>
          <p:cNvPr id="2639" name="Google Shape;2639;p40"/>
          <p:cNvSpPr txBox="1">
            <a:spLocks noGrp="1"/>
          </p:cNvSpPr>
          <p:nvPr>
            <p:ph type="subTitle" idx="1"/>
          </p:nvPr>
        </p:nvSpPr>
        <p:spPr>
          <a:xfrm>
            <a:off x="2211600" y="386570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BY AHMAD &amp; AHMED</a:t>
            </a:r>
            <a:endParaRPr dirty="0"/>
          </a:p>
        </p:txBody>
      </p:sp>
      <p:cxnSp>
        <p:nvCxnSpPr>
          <p:cNvPr id="2640" name="Google Shape;2640;p40"/>
          <p:cNvCxnSpPr/>
          <p:nvPr/>
        </p:nvCxnSpPr>
        <p:spPr>
          <a:xfrm>
            <a:off x="2500475" y="3663720"/>
            <a:ext cx="4177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41" name="Google Shape;2641;p40"/>
          <p:cNvGrpSpPr/>
          <p:nvPr/>
        </p:nvGrpSpPr>
        <p:grpSpPr>
          <a:xfrm>
            <a:off x="2365175" y="3596070"/>
            <a:ext cx="4447650" cy="135300"/>
            <a:chOff x="2365175" y="3596070"/>
            <a:chExt cx="4447650" cy="135300"/>
          </a:xfrm>
        </p:grpSpPr>
        <p:sp>
          <p:nvSpPr>
            <p:cNvPr id="2642" name="Google Shape;2642;p40"/>
            <p:cNvSpPr/>
            <p:nvPr/>
          </p:nvSpPr>
          <p:spPr>
            <a:xfrm>
              <a:off x="2365175" y="35960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0"/>
            <p:cNvSpPr/>
            <p:nvPr/>
          </p:nvSpPr>
          <p:spPr>
            <a:xfrm>
              <a:off x="6677525" y="35960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44" name="Google Shape;2644;p40"/>
            <p:cNvCxnSpPr>
              <a:stCxn id="2642" idx="6"/>
              <a:endCxn id="2643" idx="2"/>
            </p:cNvCxnSpPr>
            <p:nvPr/>
          </p:nvCxnSpPr>
          <p:spPr>
            <a:xfrm>
              <a:off x="2500475" y="3663720"/>
              <a:ext cx="41772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" name="Google Shape;2720;p46"/>
          <p:cNvSpPr txBox="1">
            <a:spLocks noGrp="1"/>
          </p:cNvSpPr>
          <p:nvPr>
            <p:ph type="title"/>
          </p:nvPr>
        </p:nvSpPr>
        <p:spPr>
          <a:xfrm>
            <a:off x="1690050" y="177593"/>
            <a:ext cx="5763900" cy="118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dirty="0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Оперативная память </a:t>
            </a:r>
            <a:r>
              <a:rPr lang="en-US" sz="2000" b="1" i="0" dirty="0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Patriot Viper Venom RGB DDR5 – 64</a:t>
            </a:r>
            <a:br>
              <a:rPr lang="en-US" sz="2000" b="1" i="0" dirty="0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</a:br>
            <a:r>
              <a:rPr lang="en-US" sz="2000" b="1" i="0" dirty="0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[PVV564G560C40K]</a:t>
            </a:r>
            <a:endParaRPr sz="2000" dirty="0"/>
          </a:p>
        </p:txBody>
      </p:sp>
      <p:pic>
        <p:nvPicPr>
          <p:cNvPr id="3" name="Picture 2" descr="A close up of a computer&#10;&#10;Description automatically generated">
            <a:extLst>
              <a:ext uri="{FF2B5EF4-FFF2-40B4-BE49-F238E27FC236}">
                <a16:creationId xmlns:a16="http://schemas.microsoft.com/office/drawing/2014/main" id="{B97A469E-A8CA-5B5D-3577-95850A519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357" y="808955"/>
            <a:ext cx="2850674" cy="35255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D9E56E-EA82-9AFE-B674-E298E78B79D1}"/>
              </a:ext>
            </a:extLst>
          </p:cNvPr>
          <p:cNvSpPr txBox="1"/>
          <p:nvPr/>
        </p:nvSpPr>
        <p:spPr>
          <a:xfrm>
            <a:off x="1379764" y="1358693"/>
            <a:ext cx="43842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ar-SA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b="0" i="0" dirty="0">
                <a:solidFill>
                  <a:schemeClr val="bg1">
                    <a:lumMod val="95000"/>
                  </a:schemeClr>
                </a:solidFill>
              </a:rPr>
              <a:t>Тип памяти</a:t>
            </a:r>
            <a:r>
              <a:rPr lang="en-US" b="0" i="0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en-US" b="0" i="0" u="none" dirty="0">
                <a:solidFill>
                  <a:schemeClr val="bg1">
                    <a:lumMod val="95000"/>
                  </a:schemeClr>
                </a:solidFill>
              </a:rPr>
              <a:t>DDR4</a:t>
            </a:r>
            <a:r>
              <a:rPr lang="ar-SA" b="0" i="0" u="none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r>
              <a:rPr lang="ar-SA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b="0" i="0" dirty="0">
                <a:solidFill>
                  <a:schemeClr val="bg1">
                    <a:lumMod val="95000"/>
                  </a:schemeClr>
                </a:solidFill>
              </a:rPr>
              <a:t>Форм-фактор памяти</a:t>
            </a:r>
            <a:r>
              <a:rPr lang="en-US" b="0" i="0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en-US" b="0" i="0" u="none" dirty="0">
                <a:solidFill>
                  <a:schemeClr val="bg1">
                    <a:lumMod val="95000"/>
                  </a:schemeClr>
                </a:solidFill>
              </a:rPr>
              <a:t>DIMM</a:t>
            </a:r>
            <a:r>
              <a:rPr lang="ar-SA" b="0" i="0" u="none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r>
              <a:rPr lang="ar-SA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b="0" i="0" dirty="0">
                <a:solidFill>
                  <a:schemeClr val="bg1">
                    <a:lumMod val="95000"/>
                  </a:schemeClr>
                </a:solidFill>
              </a:rPr>
              <a:t>Суммарный объем памяти всего комплекта </a:t>
            </a:r>
            <a:r>
              <a:rPr lang="en-US" b="0" i="0" dirty="0">
                <a:solidFill>
                  <a:schemeClr val="bg1">
                    <a:lumMod val="95000"/>
                  </a:schemeClr>
                </a:solidFill>
              </a:rPr>
              <a:t>: 64</a:t>
            </a:r>
            <a:r>
              <a:rPr lang="ru-RU" b="0" i="0" dirty="0">
                <a:solidFill>
                  <a:schemeClr val="bg1">
                    <a:lumMod val="95000"/>
                  </a:schemeClr>
                </a:solidFill>
              </a:rPr>
              <a:t> ГБ</a:t>
            </a:r>
            <a:r>
              <a:rPr lang="ar-SA" b="0" i="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Объем одного модуля памяти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 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32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 ГБ</a:t>
            </a:r>
            <a:r>
              <a:rPr lang="ar-SA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b="0" i="0" dirty="0">
                <a:solidFill>
                  <a:schemeClr val="bg1">
                    <a:lumMod val="95000"/>
                  </a:schemeClr>
                </a:solidFill>
              </a:rPr>
              <a:t>Количество модулей в комплекте</a:t>
            </a:r>
            <a:r>
              <a:rPr lang="en-US" b="0" i="0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ru-RU" b="0" i="0" dirty="0">
                <a:solidFill>
                  <a:schemeClr val="bg1">
                    <a:lumMod val="95000"/>
                  </a:schemeClr>
                </a:solidFill>
              </a:rPr>
              <a:t>2 </a:t>
            </a:r>
            <a:r>
              <a:rPr lang="ru-RU" b="0" i="0" dirty="0" err="1">
                <a:solidFill>
                  <a:schemeClr val="bg1">
                    <a:lumMod val="95000"/>
                  </a:schemeClr>
                </a:solidFill>
              </a:rPr>
              <a:t>шт</a:t>
            </a:r>
            <a:r>
              <a:rPr lang="ar-SA" b="0" i="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Тактовая частота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5600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ru-RU" dirty="0" err="1">
                <a:solidFill>
                  <a:schemeClr val="bg1">
                    <a:lumMod val="95000"/>
                  </a:schemeClr>
                </a:solidFill>
              </a:rPr>
              <a:t>Мгц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Price: 25999</a:t>
            </a:r>
            <a:r>
              <a:rPr lang="ar-SA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lvl="0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502479" y="586050"/>
            <a:ext cx="5641521" cy="320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" sz="6000" dirty="0">
                <a:solidFill>
                  <a:schemeClr val="bg1">
                    <a:lumMod val="95000"/>
                  </a:schemeClr>
                </a:solidFill>
              </a:rPr>
              <a:t>SSD HARD</a:t>
            </a:r>
            <a:r>
              <a:rPr lang="en" sz="6000" dirty="0">
                <a:solidFill>
                  <a:schemeClr val="lt2"/>
                </a:solidFill>
              </a:rPr>
              <a:t>!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904845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47"/>
          <p:cNvSpPr txBox="1">
            <a:spLocks noGrp="1"/>
          </p:cNvSpPr>
          <p:nvPr>
            <p:ph type="title"/>
          </p:nvPr>
        </p:nvSpPr>
        <p:spPr>
          <a:xfrm>
            <a:off x="615253" y="278268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b="1" dirty="0">
                <a:solidFill>
                  <a:schemeClr val="bg1">
                    <a:lumMod val="95000"/>
                  </a:schemeClr>
                </a:solidFill>
                <a:latin typeface="PT Sans" panose="020B0503020203020204" pitchFamily="34" charset="0"/>
              </a:rPr>
              <a:t>SSD Samsung M.2 990 PRO 1TB</a:t>
            </a:r>
            <a:endParaRPr sz="2400" dirty="0"/>
          </a:p>
        </p:txBody>
      </p:sp>
      <p:pic>
        <p:nvPicPr>
          <p:cNvPr id="12" name="Picture 11" descr="A black rectangular object with a black rectangular object&#10;&#10;Description automatically generated">
            <a:extLst>
              <a:ext uri="{FF2B5EF4-FFF2-40B4-BE49-F238E27FC236}">
                <a16:creationId xmlns:a16="http://schemas.microsoft.com/office/drawing/2014/main" id="{045A65EC-1DCA-DFDC-652F-4EA466D6A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25639" y="1329746"/>
            <a:ext cx="3697675" cy="28031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5BAE5A-E604-00B5-FE51-219EA627581C}"/>
              </a:ext>
            </a:extLst>
          </p:cNvPr>
          <p:cNvSpPr txBox="1"/>
          <p:nvPr/>
        </p:nvSpPr>
        <p:spPr>
          <a:xfrm>
            <a:off x="1461407" y="1004207"/>
            <a:ext cx="409030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ar-SA" sz="24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400" dirty="0">
                <a:solidFill>
                  <a:schemeClr val="bg1">
                    <a:lumMod val="95000"/>
                  </a:schemeClr>
                </a:solidFill>
              </a:rPr>
              <a:t>Тип памяти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: V-NAND TLC</a:t>
            </a:r>
            <a:endParaRPr lang="ar-SA" sz="2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4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400" dirty="0">
                <a:solidFill>
                  <a:schemeClr val="bg1">
                    <a:lumMod val="95000"/>
                  </a:schemeClr>
                </a:solidFill>
              </a:rPr>
              <a:t>Объем 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SSD:</a:t>
            </a:r>
            <a:r>
              <a:rPr lang="ru-RU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1</a:t>
            </a:r>
            <a:r>
              <a:rPr lang="ru-RU" sz="2400" dirty="0">
                <a:solidFill>
                  <a:schemeClr val="bg1">
                    <a:lumMod val="95000"/>
                  </a:schemeClr>
                </a:solidFill>
              </a:rPr>
              <a:t>000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ru-RU" sz="2400" dirty="0">
                <a:solidFill>
                  <a:schemeClr val="bg1">
                    <a:lumMod val="95000"/>
                  </a:schemeClr>
                </a:solidFill>
              </a:rPr>
              <a:t>Гб</a:t>
            </a:r>
            <a:endParaRPr lang="ar-SA" sz="2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4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400" dirty="0">
                <a:solidFill>
                  <a:schemeClr val="bg1">
                    <a:lumMod val="95000"/>
                  </a:schemeClr>
                </a:solidFill>
              </a:rPr>
              <a:t>Интерфейс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en-US" sz="2400" b="0" i="0" u="none" dirty="0">
                <a:solidFill>
                  <a:schemeClr val="bg1">
                    <a:lumMod val="95000"/>
                  </a:schemeClr>
                </a:solidFill>
              </a:rPr>
              <a:t>PCI-E 4.0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4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400" dirty="0">
                <a:solidFill>
                  <a:schemeClr val="bg1">
                    <a:lumMod val="95000"/>
                  </a:schemeClr>
                </a:solidFill>
              </a:rPr>
              <a:t>Объем буфера 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1024</a:t>
            </a:r>
            <a:r>
              <a:rPr lang="ru-RU" sz="2400" dirty="0" err="1">
                <a:solidFill>
                  <a:schemeClr val="bg1">
                    <a:lumMod val="95000"/>
                  </a:schemeClr>
                </a:solidFill>
              </a:rPr>
              <a:t>мб</a:t>
            </a:r>
            <a:endParaRPr lang="ar-SA" sz="2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4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Price: 14499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lvl="0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502479" y="586050"/>
            <a:ext cx="5641521" cy="320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" sz="6000" dirty="0">
                <a:solidFill>
                  <a:schemeClr val="bg1">
                    <a:lumMod val="95000"/>
                  </a:schemeClr>
                </a:solidFill>
              </a:rPr>
              <a:t>FAN</a:t>
            </a:r>
            <a:r>
              <a:rPr lang="en" sz="6000" dirty="0">
                <a:solidFill>
                  <a:schemeClr val="lt2"/>
                </a:solidFill>
              </a:rPr>
              <a:t>!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1416974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9" name="Google Shape;2759;p48"/>
          <p:cNvSpPr txBox="1">
            <a:spLocks noGrp="1"/>
          </p:cNvSpPr>
          <p:nvPr>
            <p:ph type="subTitle" idx="1"/>
          </p:nvPr>
        </p:nvSpPr>
        <p:spPr>
          <a:xfrm>
            <a:off x="1311750" y="171089"/>
            <a:ext cx="6520500" cy="501871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dirty="0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Кулер для процессора </a:t>
            </a:r>
            <a:r>
              <a:rPr lang="en-US" sz="2400" b="1" i="0" dirty="0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be quiet! DARK ROCK PRO 4</a:t>
            </a:r>
            <a:endParaRPr sz="2400" dirty="0"/>
          </a:p>
        </p:txBody>
      </p:sp>
      <p:pic>
        <p:nvPicPr>
          <p:cNvPr id="5" name="Picture 4" descr="A black fan with wires&#10;&#10;Description automatically generated">
            <a:extLst>
              <a:ext uri="{FF2B5EF4-FFF2-40B4-BE49-F238E27FC236}">
                <a16:creationId xmlns:a16="http://schemas.microsoft.com/office/drawing/2014/main" id="{52B041BC-3F61-866C-A24B-E5EBF19E34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228" y="759278"/>
            <a:ext cx="2721429" cy="33800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CB70D9-4A98-41C0-1BA4-4244B157FAAB}"/>
              </a:ext>
            </a:extLst>
          </p:cNvPr>
          <p:cNvSpPr txBox="1"/>
          <p:nvPr/>
        </p:nvSpPr>
        <p:spPr>
          <a:xfrm>
            <a:off x="1020537" y="1094014"/>
            <a:ext cx="409847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ar-SA" sz="24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400" b="0" i="0" dirty="0">
                <a:solidFill>
                  <a:schemeClr val="bg1">
                    <a:lumMod val="95000"/>
                  </a:schemeClr>
                </a:solidFill>
              </a:rPr>
              <a:t>Количество тепловых трубок </a:t>
            </a:r>
            <a:r>
              <a:rPr lang="en-US" sz="2400" b="0" i="0" dirty="0">
                <a:solidFill>
                  <a:schemeClr val="bg1">
                    <a:lumMod val="95000"/>
                  </a:schemeClr>
                </a:solidFill>
              </a:rPr>
              <a:t>: 7</a:t>
            </a:r>
            <a:endParaRPr lang="ar-SA" sz="2400" b="0" i="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4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400" b="0" i="0" dirty="0">
                <a:solidFill>
                  <a:schemeClr val="bg1">
                    <a:lumMod val="95000"/>
                  </a:schemeClr>
                </a:solidFill>
              </a:rPr>
              <a:t>Количество вентиляторов в комплекте</a:t>
            </a:r>
            <a:r>
              <a:rPr lang="en-US" sz="2400" b="0" i="0" dirty="0">
                <a:solidFill>
                  <a:schemeClr val="bg1">
                    <a:lumMod val="95000"/>
                  </a:schemeClr>
                </a:solidFill>
              </a:rPr>
              <a:t>: 2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4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400" b="0" i="0" dirty="0">
                <a:solidFill>
                  <a:schemeClr val="bg1">
                    <a:lumMod val="95000"/>
                  </a:schemeClr>
                </a:solidFill>
              </a:rPr>
              <a:t>Высота</a:t>
            </a:r>
            <a:r>
              <a:rPr lang="en-US" sz="2400" b="0" i="0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ru-RU" sz="2400" b="0" i="0" dirty="0">
                <a:solidFill>
                  <a:schemeClr val="bg1">
                    <a:lumMod val="95000"/>
                  </a:schemeClr>
                </a:solidFill>
              </a:rPr>
              <a:t>163 мм</a:t>
            </a:r>
            <a:endParaRPr lang="ar-SA" sz="2400" b="0" i="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4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Price: 13999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lvl="0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502479" y="586050"/>
            <a:ext cx="5641521" cy="320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" sz="6000" dirty="0">
                <a:solidFill>
                  <a:schemeClr val="bg1">
                    <a:lumMod val="95000"/>
                  </a:schemeClr>
                </a:solidFill>
              </a:rPr>
              <a:t>POWER SUPPLY</a:t>
            </a:r>
            <a:r>
              <a:rPr lang="en" sz="6000" dirty="0">
                <a:solidFill>
                  <a:schemeClr val="lt2"/>
                </a:solidFill>
              </a:rPr>
              <a:t>!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1426520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p49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/>
              <a:t>Блок питания</a:t>
            </a:r>
            <a:r>
              <a:rPr lang="en-US" sz="3200" dirty="0"/>
              <a:t>: DEEPCOOL DQ850</a:t>
            </a:r>
            <a:endParaRPr dirty="0"/>
          </a:p>
        </p:txBody>
      </p:sp>
      <p:sp>
        <p:nvSpPr>
          <p:cNvPr id="16" name="Google Shape;2733;p47">
            <a:extLst>
              <a:ext uri="{FF2B5EF4-FFF2-40B4-BE49-F238E27FC236}">
                <a16:creationId xmlns:a16="http://schemas.microsoft.com/office/drawing/2014/main" id="{A3D988FB-7ACD-3257-D219-6081A7975A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2879" y="1350015"/>
            <a:ext cx="3999096" cy="277310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algn="l" fontAlgn="base">
              <a:lnSpc>
                <a:spcPct val="100000"/>
              </a:lnSpc>
            </a:pPr>
            <a:r>
              <a:rPr lang="en-US" sz="1800" dirty="0"/>
              <a:t>1- </a:t>
            </a:r>
            <a:r>
              <a:rPr lang="ru-RU" sz="1800" dirty="0"/>
              <a:t>Мощность:</a:t>
            </a:r>
            <a:r>
              <a:rPr lang="en-US" sz="1800" dirty="0"/>
              <a:t> </a:t>
            </a:r>
            <a:r>
              <a:rPr lang="ru-RU" sz="1800" dirty="0"/>
              <a:t>850 Вт </a:t>
            </a:r>
          </a:p>
          <a:p>
            <a:pPr algn="l" fontAlgn="base">
              <a:lnSpc>
                <a:spcPct val="100000"/>
              </a:lnSpc>
            </a:pPr>
            <a:r>
              <a:rPr lang="en-US" sz="1800" dirty="0"/>
              <a:t>2- </a:t>
            </a:r>
            <a:r>
              <a:rPr lang="ru-RU" sz="1800" dirty="0"/>
              <a:t>Сертификат 80 PLUS:</a:t>
            </a:r>
            <a:r>
              <a:rPr lang="en-US" sz="1800" dirty="0"/>
              <a:t> </a:t>
            </a:r>
            <a:r>
              <a:rPr lang="ru-RU" sz="1800" dirty="0"/>
              <a:t>Gold </a:t>
            </a:r>
          </a:p>
          <a:p>
            <a:pPr algn="l" fontAlgn="base">
              <a:lnSpc>
                <a:spcPct val="100000"/>
              </a:lnSpc>
            </a:pPr>
            <a:r>
              <a:rPr lang="en-US" sz="1800" dirty="0"/>
              <a:t>3- </a:t>
            </a:r>
            <a:r>
              <a:rPr lang="ru-RU" sz="1800" dirty="0"/>
              <a:t>Отстегивающиеся кабели:</a:t>
            </a:r>
            <a:r>
              <a:rPr lang="en-US" sz="1800" dirty="0"/>
              <a:t> </a:t>
            </a:r>
            <a:r>
              <a:rPr lang="ru-RU" sz="1800" dirty="0"/>
              <a:t>модульный </a:t>
            </a:r>
          </a:p>
          <a:p>
            <a:pPr algn="l" fontAlgn="base">
              <a:lnSpc>
                <a:spcPct val="100000"/>
              </a:lnSpc>
            </a:pPr>
            <a:r>
              <a:rPr lang="en-US" sz="1800" dirty="0"/>
              <a:t>4- </a:t>
            </a:r>
            <a:r>
              <a:rPr lang="ru-RU" sz="1800" dirty="0"/>
              <a:t>Форм-фактор:</a:t>
            </a:r>
            <a:r>
              <a:rPr lang="en-US" sz="1800" dirty="0"/>
              <a:t> </a:t>
            </a:r>
            <a:r>
              <a:rPr lang="ru-RU" sz="1800" dirty="0"/>
              <a:t>ATX </a:t>
            </a:r>
          </a:p>
          <a:p>
            <a:pPr algn="l" fontAlgn="base">
              <a:lnSpc>
                <a:spcPct val="100000"/>
              </a:lnSpc>
            </a:pPr>
            <a:r>
              <a:rPr lang="en-US" sz="1800" dirty="0"/>
              <a:t>5- </a:t>
            </a:r>
            <a:r>
              <a:rPr lang="ru-RU" sz="1800" dirty="0"/>
              <a:t>Тип PFC:</a:t>
            </a:r>
            <a:r>
              <a:rPr lang="en-US" sz="1800" dirty="0"/>
              <a:t> </a:t>
            </a:r>
            <a:r>
              <a:rPr lang="ru-RU" sz="1800" dirty="0"/>
              <a:t>активный </a:t>
            </a:r>
          </a:p>
          <a:p>
            <a:pPr algn="l" fontAlgn="base">
              <a:lnSpc>
                <a:spcPct val="100000"/>
              </a:lnSpc>
            </a:pPr>
            <a:r>
              <a:rPr lang="ru-RU" sz="1800" dirty="0"/>
              <a:t>Цена 11299р</a:t>
            </a:r>
          </a:p>
          <a:p>
            <a:pPr marL="0" algn="l" defTabSz="457200" rtl="0" eaLnBrk="1" latinLnBrk="0" hangingPunct="1"/>
            <a:endParaRPr lang="ru-RU" sz="1800" dirty="0"/>
          </a:p>
        </p:txBody>
      </p:sp>
      <p:pic>
        <p:nvPicPr>
          <p:cNvPr id="2" name="Рисунок 4">
            <a:extLst>
              <a:ext uri="{FF2B5EF4-FFF2-40B4-BE49-F238E27FC236}">
                <a16:creationId xmlns:a16="http://schemas.microsoft.com/office/drawing/2014/main" id="{BB2FABDC-E2B6-83C0-853C-0527FD6A95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738" y="876287"/>
            <a:ext cx="4938749" cy="339092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502479" y="586050"/>
            <a:ext cx="5641521" cy="320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" sz="6000" dirty="0">
                <a:solidFill>
                  <a:schemeClr val="bg1">
                    <a:lumMod val="95000"/>
                  </a:schemeClr>
                </a:solidFill>
              </a:rPr>
              <a:t>CASE</a:t>
            </a:r>
            <a:r>
              <a:rPr lang="en" sz="6000" dirty="0">
                <a:solidFill>
                  <a:schemeClr val="lt2"/>
                </a:solidFill>
              </a:rPr>
              <a:t>!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46455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47" name="Google Shape;3047;p53"/>
          <p:cNvCxnSpPr>
            <a:stCxn id="3048" idx="6"/>
            <a:endCxn id="3049" idx="2"/>
          </p:cNvCxnSpPr>
          <p:nvPr/>
        </p:nvCxnSpPr>
        <p:spPr>
          <a:xfrm>
            <a:off x="2676225" y="3504145"/>
            <a:ext cx="37917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3050" name="Google Shape;3050;p53"/>
          <p:cNvGrpSpPr/>
          <p:nvPr/>
        </p:nvGrpSpPr>
        <p:grpSpPr>
          <a:xfrm>
            <a:off x="2540925" y="3436495"/>
            <a:ext cx="4062150" cy="135300"/>
            <a:chOff x="2540925" y="3436495"/>
            <a:chExt cx="4062150" cy="135300"/>
          </a:xfrm>
        </p:grpSpPr>
        <p:sp>
          <p:nvSpPr>
            <p:cNvPr id="3048" name="Google Shape;3048;p53"/>
            <p:cNvSpPr/>
            <p:nvPr/>
          </p:nvSpPr>
          <p:spPr>
            <a:xfrm>
              <a:off x="2540925" y="343649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6467775" y="343649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51" name="Google Shape;3051;p53"/>
            <p:cNvCxnSpPr>
              <a:stCxn id="3048" idx="6"/>
              <a:endCxn id="3049" idx="2"/>
            </p:cNvCxnSpPr>
            <p:nvPr/>
          </p:nvCxnSpPr>
          <p:spPr>
            <a:xfrm>
              <a:off x="2676225" y="3504145"/>
              <a:ext cx="37917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77AA76D-ABB4-E969-A18C-FF8C3AE065B0}"/>
              </a:ext>
            </a:extLst>
          </p:cNvPr>
          <p:cNvSpPr txBox="1"/>
          <p:nvPr/>
        </p:nvSpPr>
        <p:spPr>
          <a:xfrm>
            <a:off x="2155372" y="432708"/>
            <a:ext cx="4514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schemeClr val="bg1">
                    <a:lumMod val="95000"/>
                  </a:schemeClr>
                </a:solidFill>
              </a:rPr>
              <a:t>корпуса</a:t>
            </a:r>
            <a:endParaRPr lang="en-JO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Google Shape;2808;p49">
            <a:extLst>
              <a:ext uri="{FF2B5EF4-FFF2-40B4-BE49-F238E27FC236}">
                <a16:creationId xmlns:a16="http://schemas.microsoft.com/office/drawing/2014/main" id="{98B7A7B9-D331-EDCA-424B-92C57C4B8C22}"/>
              </a:ext>
            </a:extLst>
          </p:cNvPr>
          <p:cNvSpPr txBox="1">
            <a:spLocks/>
          </p:cNvSpPr>
          <p:nvPr/>
        </p:nvSpPr>
        <p:spPr>
          <a:xfrm>
            <a:off x="3255547" y="3638344"/>
            <a:ext cx="2314500" cy="77082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lt1"/>
              </a:buClr>
              <a:buSzPts val="2000"/>
              <a:buFont typeface="Play"/>
              <a:buNone/>
            </a:pPr>
            <a:r>
              <a:rPr lang="ru-RU" sz="2400" b="1" dirty="0">
                <a:solidFill>
                  <a:schemeClr val="bg1">
                    <a:lumMod val="95000"/>
                  </a:schemeClr>
                </a:solidFill>
              </a:rPr>
              <a:t>Контактный</a:t>
            </a:r>
            <a:r>
              <a:rPr lang="ru-RU" sz="2400" b="1" dirty="0"/>
              <a:t> </a:t>
            </a:r>
            <a:r>
              <a:rPr lang="ru-RU" sz="2400" b="1" dirty="0">
                <a:solidFill>
                  <a:schemeClr val="bg1">
                    <a:lumMod val="95000"/>
                  </a:schemeClr>
                </a:solidFill>
              </a:rPr>
              <a:t>вертикальный корпус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AEBC1E-94EC-04DC-B880-E02E34800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275" y="1505156"/>
            <a:ext cx="3533303" cy="22121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D85781-2EBF-D657-9D51-2B1CECCE1F55}"/>
              </a:ext>
            </a:extLst>
          </p:cNvPr>
          <p:cNvSpPr txBox="1"/>
          <p:nvPr/>
        </p:nvSpPr>
        <p:spPr>
          <a:xfrm>
            <a:off x="6074228" y="1734546"/>
            <a:ext cx="2229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95000"/>
                  </a:schemeClr>
                </a:solidFill>
              </a:rPr>
              <a:t>price=</a:t>
            </a:r>
            <a:r>
              <a:rPr lang="en-JO" sz="2400" b="1" dirty="0">
                <a:solidFill>
                  <a:schemeClr val="bg1">
                    <a:lumMod val="95000"/>
                  </a:schemeClr>
                </a:solidFill>
              </a:rPr>
              <a:t>11400</a:t>
            </a:r>
          </a:p>
        </p:txBody>
      </p:sp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502479" y="586050"/>
            <a:ext cx="5641521" cy="320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" sz="6000" dirty="0">
                <a:solidFill>
                  <a:schemeClr val="bg1">
                    <a:lumMod val="95000"/>
                  </a:schemeClr>
                </a:solidFill>
              </a:rPr>
              <a:t>MONITOR</a:t>
            </a:r>
            <a:r>
              <a:rPr lang="en" sz="6000" dirty="0">
                <a:solidFill>
                  <a:schemeClr val="lt2"/>
                </a:solidFill>
              </a:rPr>
              <a:t>!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886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PLAN</a:t>
            </a:r>
            <a:r>
              <a:rPr lang="en-US" sz="4000" dirty="0">
                <a:solidFill>
                  <a:srgbClr val="FF8500"/>
                </a:solidFill>
              </a:rPr>
              <a:t>!</a:t>
            </a:r>
            <a:endParaRPr sz="4000" dirty="0">
              <a:solidFill>
                <a:srgbClr val="FF8500"/>
              </a:solidFill>
            </a:endParaRPr>
          </a:p>
        </p:txBody>
      </p:sp>
      <p:sp>
        <p:nvSpPr>
          <p:cNvPr id="2650" name="Google Shape;2650;p41"/>
          <p:cNvSpPr txBox="1">
            <a:spLocks noGrp="1"/>
          </p:cNvSpPr>
          <p:nvPr>
            <p:ph type="body" idx="1"/>
          </p:nvPr>
        </p:nvSpPr>
        <p:spPr>
          <a:xfrm>
            <a:off x="713225" y="1234075"/>
            <a:ext cx="7717500" cy="33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1- </a:t>
            </a:r>
            <a:r>
              <a:rPr lang="en-US" sz="2000" dirty="0"/>
              <a:t> Processor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2-</a:t>
            </a:r>
            <a:r>
              <a:rPr lang="en-US" sz="2000" dirty="0"/>
              <a:t>  Motherboard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3-</a:t>
            </a:r>
            <a:r>
              <a:rPr lang="en-US" sz="2000" dirty="0"/>
              <a:t>  Video Card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4- </a:t>
            </a:r>
            <a:r>
              <a:rPr lang="en-US" sz="2000" dirty="0"/>
              <a:t> RAM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5- </a:t>
            </a:r>
            <a:r>
              <a:rPr lang="en-US" sz="2000" dirty="0"/>
              <a:t> SSD Hard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6-</a:t>
            </a:r>
            <a:r>
              <a:rPr lang="en-US" sz="2000" dirty="0"/>
              <a:t>  Power Supply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7- </a:t>
            </a:r>
            <a:r>
              <a:rPr lang="en-US" sz="2000" dirty="0"/>
              <a:t> Case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8-</a:t>
            </a:r>
            <a:r>
              <a:rPr lang="en-US" sz="2000" dirty="0"/>
              <a:t>  Operating System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9- </a:t>
            </a:r>
            <a:r>
              <a:rPr lang="en-US" sz="2000" dirty="0"/>
              <a:t> Monitor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FF8500"/>
                </a:solidFill>
              </a:rPr>
              <a:t>10-</a:t>
            </a:r>
            <a:r>
              <a:rPr lang="en-US" sz="2000" dirty="0"/>
              <a:t>Mouse + Keyboard</a:t>
            </a:r>
            <a:endParaRPr sz="2000" dirty="0"/>
          </a:p>
        </p:txBody>
      </p:sp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0A2843-6546-0202-F728-31DFFF33B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strike="noStrike" dirty="0">
                <a:effectLst/>
                <a:latin typeface="Google Sans"/>
                <a:hlinkClick r:id="rId3"/>
              </a:rPr>
              <a:t>MSI Optix G24C6 24 Inch 144Hz</a:t>
            </a:r>
            <a:br>
              <a:rPr lang="en-US" b="0" i="0" u="none" strike="noStrike" dirty="0">
                <a:effectLst/>
                <a:latin typeface="Google Sans"/>
              </a:rPr>
            </a:br>
            <a:endParaRPr lang="en-J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161E8F-7B1E-7AA6-A08C-32612EC14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2715" y="1461407"/>
            <a:ext cx="4564392" cy="24370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406E63-6221-0B82-2235-D3BB1D6CA65F}"/>
              </a:ext>
            </a:extLst>
          </p:cNvPr>
          <p:cNvSpPr txBox="1"/>
          <p:nvPr/>
        </p:nvSpPr>
        <p:spPr>
          <a:xfrm>
            <a:off x="3502479" y="4165585"/>
            <a:ext cx="1983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</a:rPr>
              <a:t>Price: </a:t>
            </a:r>
            <a:r>
              <a:rPr lang="en-JO" sz="2400" b="1" dirty="0">
                <a:solidFill>
                  <a:schemeClr val="bg1">
                    <a:lumMod val="95000"/>
                  </a:schemeClr>
                </a:solidFill>
              </a:rPr>
              <a:t>27320</a:t>
            </a:r>
          </a:p>
        </p:txBody>
      </p:sp>
    </p:spTree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502479" y="586050"/>
            <a:ext cx="5641521" cy="320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" sz="6000" dirty="0">
                <a:solidFill>
                  <a:schemeClr val="bg1">
                    <a:lumMod val="95000"/>
                  </a:schemeClr>
                </a:solidFill>
              </a:rPr>
              <a:t>KEYBOARD</a:t>
            </a:r>
            <a:r>
              <a:rPr lang="en" sz="6000" dirty="0">
                <a:solidFill>
                  <a:schemeClr val="lt2"/>
                </a:solidFill>
              </a:rPr>
              <a:t>!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-US" sz="6000" b="1" dirty="0">
                <a:latin typeface=""/>
              </a:rPr>
              <a:t>MOUSE</a:t>
            </a:r>
            <a:r>
              <a:rPr lang="en-US" sz="6000" b="1" dirty="0">
                <a:solidFill>
                  <a:schemeClr val="lt2"/>
                </a:solidFill>
                <a:latin typeface=""/>
              </a:rPr>
              <a:t>!</a:t>
            </a:r>
            <a:endParaRPr lang="en-US" sz="6000" b="1" dirty="0">
              <a:latin typeface="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2486378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1" name="Google Shape;2831;p50"/>
          <p:cNvSpPr txBox="1">
            <a:spLocks noGrp="1"/>
          </p:cNvSpPr>
          <p:nvPr>
            <p:ph type="title"/>
          </p:nvPr>
        </p:nvSpPr>
        <p:spPr>
          <a:xfrm>
            <a:off x="1167531" y="4430603"/>
            <a:ext cx="2238002" cy="4788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Price: 19600</a:t>
            </a:r>
            <a:endParaRPr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B5800E-8DBE-8527-45A1-CBB958734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48868">
            <a:off x="820382" y="1037148"/>
            <a:ext cx="2932300" cy="30692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6C93D7-F307-414B-130F-FF2372BEF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273" y="2159831"/>
            <a:ext cx="2531639" cy="1692000"/>
          </a:xfrm>
          <a:prstGeom prst="rect">
            <a:avLst/>
          </a:prstGeom>
        </p:spPr>
      </p:pic>
      <p:cxnSp>
        <p:nvCxnSpPr>
          <p:cNvPr id="4" name="Google Shape;2754;p48">
            <a:extLst>
              <a:ext uri="{FF2B5EF4-FFF2-40B4-BE49-F238E27FC236}">
                <a16:creationId xmlns:a16="http://schemas.microsoft.com/office/drawing/2014/main" id="{F1E8BC25-DD6D-BBDC-3355-B477F9BB2F20}"/>
              </a:ext>
            </a:extLst>
          </p:cNvPr>
          <p:cNvCxnSpPr>
            <a:cxnSpLocks/>
          </p:cNvCxnSpPr>
          <p:nvPr/>
        </p:nvCxnSpPr>
        <p:spPr>
          <a:xfrm flipH="1">
            <a:off x="4231827" y="1341120"/>
            <a:ext cx="137819" cy="3098091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51D81C0-CED8-C9FC-7FA3-39344EFFEC72}"/>
              </a:ext>
            </a:extLst>
          </p:cNvPr>
          <p:cNvSpPr txBox="1"/>
          <p:nvPr/>
        </p:nvSpPr>
        <p:spPr>
          <a:xfrm>
            <a:off x="5902779" y="4208379"/>
            <a:ext cx="1983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95000"/>
                  </a:schemeClr>
                </a:solidFill>
              </a:rPr>
              <a:t>Price: </a:t>
            </a:r>
            <a:r>
              <a:rPr lang="en-JO" sz="2400" b="1" dirty="0">
                <a:solidFill>
                  <a:schemeClr val="bg1">
                    <a:lumMod val="95000"/>
                  </a:schemeClr>
                </a:solidFill>
              </a:rPr>
              <a:t>12430</a:t>
            </a:r>
          </a:p>
        </p:txBody>
      </p:sp>
    </p:spTree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47" name="Google Shape;3047;p53"/>
          <p:cNvCxnSpPr>
            <a:stCxn id="3048" idx="6"/>
            <a:endCxn id="3049" idx="2"/>
          </p:cNvCxnSpPr>
          <p:nvPr/>
        </p:nvCxnSpPr>
        <p:spPr>
          <a:xfrm>
            <a:off x="2676225" y="3504145"/>
            <a:ext cx="37917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3050" name="Google Shape;3050;p53"/>
          <p:cNvGrpSpPr/>
          <p:nvPr/>
        </p:nvGrpSpPr>
        <p:grpSpPr>
          <a:xfrm>
            <a:off x="2540925" y="3436495"/>
            <a:ext cx="4062150" cy="135300"/>
            <a:chOff x="2540925" y="3436495"/>
            <a:chExt cx="4062150" cy="135300"/>
          </a:xfrm>
        </p:grpSpPr>
        <p:sp>
          <p:nvSpPr>
            <p:cNvPr id="3048" name="Google Shape;3048;p53"/>
            <p:cNvSpPr/>
            <p:nvPr/>
          </p:nvSpPr>
          <p:spPr>
            <a:xfrm>
              <a:off x="2540925" y="343649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6467775" y="343649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51" name="Google Shape;3051;p53"/>
            <p:cNvCxnSpPr>
              <a:stCxn id="3048" idx="6"/>
              <a:endCxn id="3049" idx="2"/>
            </p:cNvCxnSpPr>
            <p:nvPr/>
          </p:nvCxnSpPr>
          <p:spPr>
            <a:xfrm>
              <a:off x="2676225" y="3504145"/>
              <a:ext cx="37917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77AA76D-ABB4-E969-A18C-FF8C3AE065B0}"/>
              </a:ext>
            </a:extLst>
          </p:cNvPr>
          <p:cNvSpPr txBox="1"/>
          <p:nvPr/>
        </p:nvSpPr>
        <p:spPr>
          <a:xfrm>
            <a:off x="533400" y="432708"/>
            <a:ext cx="7071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</a:rPr>
              <a:t>Операционная система</a:t>
            </a:r>
            <a:endParaRPr lang="en-JO" sz="3200" b="1" dirty="0">
              <a:solidFill>
                <a:schemeClr val="bg1"/>
              </a:solidFill>
            </a:endParaRPr>
          </a:p>
        </p:txBody>
      </p:sp>
      <p:sp>
        <p:nvSpPr>
          <p:cNvPr id="6" name="Google Shape;2808;p49">
            <a:extLst>
              <a:ext uri="{FF2B5EF4-FFF2-40B4-BE49-F238E27FC236}">
                <a16:creationId xmlns:a16="http://schemas.microsoft.com/office/drawing/2014/main" id="{98B7A7B9-D331-EDCA-424B-92C57C4B8C22}"/>
              </a:ext>
            </a:extLst>
          </p:cNvPr>
          <p:cNvSpPr txBox="1">
            <a:spLocks/>
          </p:cNvSpPr>
          <p:nvPr/>
        </p:nvSpPr>
        <p:spPr>
          <a:xfrm>
            <a:off x="3255547" y="3638344"/>
            <a:ext cx="2314500" cy="77082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lt1"/>
              </a:buClr>
              <a:buSzPts val="2000"/>
              <a:buFont typeface="Play"/>
              <a:buNone/>
            </a:pPr>
            <a:endParaRPr lang="ru-RU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D85781-2EBF-D657-9D51-2B1CECCE1F55}"/>
              </a:ext>
            </a:extLst>
          </p:cNvPr>
          <p:cNvSpPr txBox="1"/>
          <p:nvPr/>
        </p:nvSpPr>
        <p:spPr>
          <a:xfrm>
            <a:off x="2540925" y="2033141"/>
            <a:ext cx="39994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Windows 11 Home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ru-RU" sz="3200" dirty="0">
                <a:solidFill>
                  <a:schemeClr val="bg1"/>
                </a:solidFill>
              </a:rPr>
              <a:t>Цена 18000р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784032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47" name="Google Shape;3047;p53"/>
          <p:cNvCxnSpPr>
            <a:stCxn id="3048" idx="6"/>
            <a:endCxn id="3049" idx="2"/>
          </p:cNvCxnSpPr>
          <p:nvPr/>
        </p:nvCxnSpPr>
        <p:spPr>
          <a:xfrm>
            <a:off x="2676225" y="3504145"/>
            <a:ext cx="37917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3050" name="Google Shape;3050;p53"/>
          <p:cNvGrpSpPr/>
          <p:nvPr/>
        </p:nvGrpSpPr>
        <p:grpSpPr>
          <a:xfrm>
            <a:off x="2540925" y="3436495"/>
            <a:ext cx="4062150" cy="135300"/>
            <a:chOff x="2540925" y="3436495"/>
            <a:chExt cx="4062150" cy="135300"/>
          </a:xfrm>
        </p:grpSpPr>
        <p:sp>
          <p:nvSpPr>
            <p:cNvPr id="3048" name="Google Shape;3048;p53"/>
            <p:cNvSpPr/>
            <p:nvPr/>
          </p:nvSpPr>
          <p:spPr>
            <a:xfrm>
              <a:off x="2540925" y="343649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6467775" y="3436495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51" name="Google Shape;3051;p53"/>
            <p:cNvCxnSpPr>
              <a:stCxn id="3048" idx="6"/>
              <a:endCxn id="3049" idx="2"/>
            </p:cNvCxnSpPr>
            <p:nvPr/>
          </p:nvCxnSpPr>
          <p:spPr>
            <a:xfrm>
              <a:off x="2676225" y="3504145"/>
              <a:ext cx="37917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77AA76D-ABB4-E969-A18C-FF8C3AE065B0}"/>
              </a:ext>
            </a:extLst>
          </p:cNvPr>
          <p:cNvSpPr txBox="1"/>
          <p:nvPr/>
        </p:nvSpPr>
        <p:spPr>
          <a:xfrm>
            <a:off x="877117" y="734327"/>
            <a:ext cx="70713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</a:rPr>
              <a:t>Сумма сборки и магазины</a:t>
            </a:r>
            <a:endParaRPr lang="en-JO" sz="4000" b="1" dirty="0">
              <a:solidFill>
                <a:schemeClr val="bg1"/>
              </a:solidFill>
            </a:endParaRPr>
          </a:p>
        </p:txBody>
      </p:sp>
      <p:sp>
        <p:nvSpPr>
          <p:cNvPr id="6" name="Google Shape;2808;p49">
            <a:extLst>
              <a:ext uri="{FF2B5EF4-FFF2-40B4-BE49-F238E27FC236}">
                <a16:creationId xmlns:a16="http://schemas.microsoft.com/office/drawing/2014/main" id="{98B7A7B9-D331-EDCA-424B-92C57C4B8C22}"/>
              </a:ext>
            </a:extLst>
          </p:cNvPr>
          <p:cNvSpPr txBox="1">
            <a:spLocks/>
          </p:cNvSpPr>
          <p:nvPr/>
        </p:nvSpPr>
        <p:spPr>
          <a:xfrm>
            <a:off x="3255547" y="3638344"/>
            <a:ext cx="2314500" cy="77082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lt1"/>
              </a:buClr>
              <a:buSzPts val="2000"/>
              <a:buFont typeface="Play"/>
              <a:buNone/>
            </a:pPr>
            <a:endParaRPr lang="ru-RU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D85781-2EBF-D657-9D51-2B1CECCE1F55}"/>
              </a:ext>
            </a:extLst>
          </p:cNvPr>
          <p:cNvSpPr txBox="1"/>
          <p:nvPr/>
        </p:nvSpPr>
        <p:spPr>
          <a:xfrm>
            <a:off x="2413091" y="2436555"/>
            <a:ext cx="39994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Last price: 313520</a:t>
            </a:r>
          </a:p>
        </p:txBody>
      </p:sp>
    </p:spTree>
    <p:extLst>
      <p:ext uri="{BB962C8B-B14F-4D97-AF65-F5344CB8AC3E}">
        <p14:creationId xmlns:p14="http://schemas.microsoft.com/office/powerpoint/2010/main" val="2537128077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940425" y="3037351"/>
            <a:ext cx="326985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805125" y="2969701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4434727" y="2625451"/>
            <a:ext cx="4222200" cy="9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solidFill>
                  <a:schemeClr val="lt2"/>
                </a:solidFill>
              </a:rPr>
              <a:t>Спасибо за внимание</a:t>
            </a:r>
            <a:r>
              <a:rPr lang="en" sz="3200" dirty="0">
                <a:solidFill>
                  <a:schemeClr val="lt2"/>
                </a:solidFill>
              </a:rPr>
              <a:t>!</a:t>
            </a:r>
            <a:endParaRPr sz="3200" dirty="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28271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796393" y="1214700"/>
            <a:ext cx="5021036" cy="9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95000"/>
                  </a:schemeClr>
                </a:solidFill>
              </a:rPr>
              <a:t>PROCESSOR</a:t>
            </a:r>
            <a:r>
              <a:rPr lang="en" dirty="0">
                <a:solidFill>
                  <a:schemeClr val="lt2"/>
                </a:solidFill>
              </a:rPr>
              <a:t>!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E422B659-5883-898E-6F07-E8E349297FA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559403" y="734786"/>
            <a:ext cx="5188254" cy="3584120"/>
          </a:xfrm>
        </p:spPr>
        <p:txBody>
          <a:bodyPr/>
          <a:lstStyle/>
          <a:p>
            <a:pPr algn="l"/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Базовая частота процессора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( </a:t>
            </a: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3 ГГц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).</a:t>
            </a: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Максимальная частота в турбо режиме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( </a:t>
            </a: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5.8 ГГц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).</a:t>
            </a: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Тип памяти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(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DDR5)</a:t>
            </a:r>
            <a:br>
              <a:rPr lang="en-US" b="0" i="0" u="none" strike="noStrike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br>
              <a:rPr lang="en-US" b="0" i="0" u="none" strike="noStrike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Максимальная частота оперативной памяти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</a:t>
            </a: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5600 МГц</a:t>
            </a: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Общее количество ядер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(24).</a:t>
            </a: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b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</a:b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Объем кэша L2  32 МБ</a:t>
            </a:r>
            <a:endParaRPr lang="en-US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Объем кэша L3  36 МБ</a:t>
            </a:r>
            <a:endParaRPr lang="en-US" dirty="0">
              <a:solidFill>
                <a:schemeClr val="bg1"/>
              </a:solidFill>
              <a:latin typeface="PT Sans" panose="020B0503020203020204" pitchFamily="34" charset="0"/>
            </a:endParaRP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Модель графического процессора </a:t>
            </a:r>
            <a:r>
              <a:rPr lang="en-US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  </a:t>
            </a:r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Intel UHD Graphics 770</a:t>
            </a:r>
            <a:endParaRPr lang="en-US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pPr algn="l"/>
            <a:r>
              <a:rPr lang="ru-RU" b="0" i="0" dirty="0">
                <a:solidFill>
                  <a:schemeClr val="bg1"/>
                </a:solidFill>
                <a:effectLst/>
                <a:latin typeface="PT Sans" panose="020B0503020203020204" pitchFamily="34" charset="0"/>
              </a:rPr>
              <a:t>Максимальная частота графического ядра 1650 МГц</a:t>
            </a:r>
            <a:endParaRPr lang="en-US" dirty="0">
              <a:solidFill>
                <a:schemeClr val="bg1"/>
              </a:solidFill>
              <a:latin typeface="PT Sans" panose="020B0503020203020204" pitchFamily="34" charset="0"/>
            </a:endParaRP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PT Sans" panose="020B0503020203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Price 75999</a:t>
            </a:r>
          </a:p>
          <a:p>
            <a:endParaRPr lang="en-JO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B390965-EA3C-2A1A-6FB5-52CFF719A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013" y="470061"/>
            <a:ext cx="2912584" cy="348961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E324211-03DC-2E40-0292-D84E63E8D2D4}"/>
              </a:ext>
            </a:extLst>
          </p:cNvPr>
          <p:cNvSpPr txBox="1"/>
          <p:nvPr/>
        </p:nvSpPr>
        <p:spPr>
          <a:xfrm>
            <a:off x="1191986" y="208451"/>
            <a:ext cx="3380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Processor</a:t>
            </a:r>
            <a:br>
              <a:rPr lang="en-US" sz="1400" b="1" dirty="0">
                <a:solidFill>
                  <a:schemeClr val="bg1"/>
                </a:solidFill>
              </a:rPr>
            </a:br>
            <a:r>
              <a:rPr lang="en-US" sz="1400" b="1" i="0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 Intel Core i9-13900K </a:t>
            </a:r>
            <a:endParaRPr lang="en-JO" dirty="0"/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502478" y="1214700"/>
            <a:ext cx="5641521" cy="9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bg1">
                    <a:lumMod val="95000"/>
                  </a:schemeClr>
                </a:solidFill>
              </a:rPr>
              <a:t>MOTHERBOARD</a:t>
            </a:r>
            <a:r>
              <a:rPr lang="en" sz="6000" dirty="0">
                <a:solidFill>
                  <a:schemeClr val="lt2"/>
                </a:solidFill>
              </a:rPr>
              <a:t>!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682860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B99007-B771-1917-97E8-FE1893451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500" y="383721"/>
            <a:ext cx="4455000" cy="742950"/>
          </a:xfrm>
        </p:spPr>
        <p:txBody>
          <a:bodyPr/>
          <a:lstStyle/>
          <a:p>
            <a:r>
              <a:rPr lang="ru-RU" sz="2400" b="1" i="0" dirty="0">
                <a:effectLst/>
                <a:latin typeface="PT Sans" panose="020B0503020203020204" pitchFamily="34" charset="0"/>
              </a:rPr>
              <a:t>Материнская плата MSI MAG B760 TOMAHAWK WIFI</a:t>
            </a:r>
            <a:endParaRPr lang="en-JO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84B09A-260F-5BF3-B85E-7843BF75B8B7}"/>
              </a:ext>
            </a:extLst>
          </p:cNvPr>
          <p:cNvSpPr txBox="1"/>
          <p:nvPr/>
        </p:nvSpPr>
        <p:spPr>
          <a:xfrm>
            <a:off x="1691357" y="1469572"/>
            <a:ext cx="3509293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Сокет </a:t>
            </a:r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LGA 1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700</a:t>
            </a:r>
          </a:p>
          <a:p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Чипсет </a:t>
            </a:r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Intel (</a:t>
            </a:r>
            <a:r>
              <a:rPr lang="en-US" sz="2000" b="0" i="0" dirty="0"/>
              <a:t> </a:t>
            </a:r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B760 )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</a:rPr>
              <a:t>Тип памяти: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DDR5 </a:t>
            </a:r>
          </a:p>
          <a:p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Количество слотов памяти</a:t>
            </a:r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 4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Количество слотов PCI-E x16</a:t>
            </a:r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2</a:t>
            </a:r>
            <a:endParaRPr lang="en-US" sz="2000" b="0" i="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Звуковая схема</a:t>
            </a:r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 7.1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Price: 17499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Picture 6" descr="A black circuit board with many slots&#10;&#10;Description automatically generated">
            <a:extLst>
              <a:ext uri="{FF2B5EF4-FFF2-40B4-BE49-F238E27FC236}">
                <a16:creationId xmlns:a16="http://schemas.microsoft.com/office/drawing/2014/main" id="{847A3AEC-C2F6-6DA7-C4E2-327C1DEB80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0" r="5214"/>
          <a:stretch/>
        </p:blipFill>
        <p:spPr>
          <a:xfrm>
            <a:off x="5033507" y="1469572"/>
            <a:ext cx="2567444" cy="2775858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502479" y="586050"/>
            <a:ext cx="5641521" cy="320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" sz="6000" dirty="0">
                <a:solidFill>
                  <a:schemeClr val="bg1">
                    <a:lumMod val="95000"/>
                  </a:schemeClr>
                </a:solidFill>
              </a:rPr>
              <a:t>VIDEO CARD</a:t>
            </a:r>
            <a:r>
              <a:rPr lang="en" sz="6000" dirty="0">
                <a:solidFill>
                  <a:schemeClr val="lt2"/>
                </a:solidFill>
              </a:rPr>
              <a:t>!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728959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1936FD-723C-AE8B-813B-33775B6FA7C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124982" y="162606"/>
            <a:ext cx="4730750" cy="823912"/>
          </a:xfrm>
        </p:spPr>
        <p:txBody>
          <a:bodyPr anchor="ctr">
            <a:noAutofit/>
          </a:bodyPr>
          <a:lstStyle/>
          <a:p>
            <a:r>
              <a:rPr lang="en-US" sz="24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Видеокарта</a:t>
            </a:r>
            <a:r>
              <a:rPr lang="en-US" sz="2400" b="1" i="0" dirty="0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 </a:t>
            </a:r>
            <a:r>
              <a:rPr lang="en-US" sz="24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Palit</a:t>
            </a:r>
            <a:r>
              <a:rPr lang="en-US" sz="2400" b="1" i="0" dirty="0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 GeForce RTX 4070 Ti </a:t>
            </a:r>
            <a:r>
              <a:rPr lang="en-US" sz="24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PT Sans" panose="020B0503020203020204" pitchFamily="34" charset="0"/>
              </a:rPr>
              <a:t>GamingPro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Picture 9" descr="A close up of a fan&#10;&#10;Description automatically generated">
            <a:extLst>
              <a:ext uri="{FF2B5EF4-FFF2-40B4-BE49-F238E27FC236}">
                <a16:creationId xmlns:a16="http://schemas.microsoft.com/office/drawing/2014/main" id="{A77A77B8-3579-2F56-3CB3-A5BDB9CA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419817" y="1179690"/>
            <a:ext cx="4903875" cy="25444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063E77-B976-041D-95AD-D8CEB644B08B}"/>
              </a:ext>
            </a:extLst>
          </p:cNvPr>
          <p:cNvSpPr txBox="1"/>
          <p:nvPr/>
        </p:nvSpPr>
        <p:spPr>
          <a:xfrm>
            <a:off x="1796143" y="1265464"/>
            <a:ext cx="4803364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ar-SA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Графический процессор</a:t>
            </a:r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: GeForce RTX 4070 </a:t>
            </a:r>
            <a:r>
              <a:rPr lang="en-US" sz="2000" b="0" i="0" dirty="0" err="1">
                <a:solidFill>
                  <a:schemeClr val="bg1">
                    <a:lumMod val="95000"/>
                  </a:schemeClr>
                </a:solidFill>
              </a:rPr>
              <a:t>Ti</a:t>
            </a:r>
            <a:r>
              <a:rPr lang="ar-SA" sz="2000" b="0" i="0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r>
              <a:rPr lang="ar-SA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частота работы видеочипа</a:t>
            </a:r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2310 МГц</a:t>
            </a:r>
            <a:r>
              <a:rPr lang="ar-SA" sz="2000" b="0" i="0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r>
              <a:rPr lang="ar-SA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Турбочастота</a:t>
            </a:r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2610 МГц</a:t>
            </a:r>
            <a:r>
              <a:rPr lang="ar-SA" sz="2000" b="0" i="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Тип видеопамяти: </a:t>
            </a:r>
            <a:r>
              <a:rPr lang="en-US" sz="2000" b="0" i="0" u="none" dirty="0">
                <a:solidFill>
                  <a:schemeClr val="bg1">
                    <a:lumMod val="95000"/>
                  </a:schemeClr>
                </a:solidFill>
              </a:rPr>
              <a:t>GDDR6X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Объем видеопамяти : 12 ГБ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000" b="0" i="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</a:rPr>
              <a:t>шина памяти: 192 бит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ar-SA" sz="2000" dirty="0">
                <a:solidFill>
                  <a:schemeClr val="bg1">
                    <a:lumMod val="95000"/>
                  </a:schemeClr>
                </a:solidFill>
              </a:rPr>
              <a:t>-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Price: 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</a:rPr>
              <a:t>94499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pPr lvl="0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5" name="Google Shape;2655;p42"/>
          <p:cNvCxnSpPr>
            <a:stCxn id="2656" idx="6"/>
            <a:endCxn id="2657" idx="2"/>
          </p:cNvCxnSpPr>
          <p:nvPr/>
        </p:nvCxnSpPr>
        <p:spPr>
          <a:xfrm>
            <a:off x="4677538" y="2550470"/>
            <a:ext cx="3270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58" name="Google Shape;2658;p42"/>
          <p:cNvGrpSpPr/>
          <p:nvPr/>
        </p:nvGrpSpPr>
        <p:grpSpPr>
          <a:xfrm>
            <a:off x="4542238" y="2482820"/>
            <a:ext cx="3540450" cy="135300"/>
            <a:chOff x="4542238" y="2482820"/>
            <a:chExt cx="3540450" cy="135300"/>
          </a:xfrm>
        </p:grpSpPr>
        <p:sp>
          <p:nvSpPr>
            <p:cNvPr id="2656" name="Google Shape;2656;p42"/>
            <p:cNvSpPr/>
            <p:nvPr/>
          </p:nvSpPr>
          <p:spPr>
            <a:xfrm>
              <a:off x="454223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7947388" y="248282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59" name="Google Shape;2659;p42"/>
            <p:cNvCxnSpPr>
              <a:stCxn id="2656" idx="6"/>
              <a:endCxn id="2657" idx="2"/>
            </p:cNvCxnSpPr>
            <p:nvPr/>
          </p:nvCxnSpPr>
          <p:spPr>
            <a:xfrm>
              <a:off x="4677538" y="2550470"/>
              <a:ext cx="3270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  <p:sp>
        <p:nvSpPr>
          <p:cNvPr id="2660" name="Google Shape;2660;p42"/>
          <p:cNvSpPr txBox="1">
            <a:spLocks noGrp="1"/>
          </p:cNvSpPr>
          <p:nvPr>
            <p:ph type="title"/>
          </p:nvPr>
        </p:nvSpPr>
        <p:spPr>
          <a:xfrm>
            <a:off x="3502479" y="586050"/>
            <a:ext cx="5641521" cy="320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" sz="6000" dirty="0">
                <a:solidFill>
                  <a:schemeClr val="bg1">
                    <a:lumMod val="95000"/>
                  </a:schemeClr>
                </a:solidFill>
              </a:rPr>
              <a:t>RAM</a:t>
            </a:r>
            <a:r>
              <a:rPr lang="en" sz="6000" dirty="0">
                <a:solidFill>
                  <a:schemeClr val="lt2"/>
                </a:solidFill>
              </a:rPr>
              <a:t>!</a:t>
            </a:r>
            <a:endParaRPr sz="6000" dirty="0">
              <a:solidFill>
                <a:schemeClr val="lt2"/>
              </a:solidFill>
            </a:endParaRPr>
          </a:p>
        </p:txBody>
      </p:sp>
      <p:sp>
        <p:nvSpPr>
          <p:cNvPr id="2661" name="Google Shape;2661;p42"/>
          <p:cNvSpPr txBox="1">
            <a:spLocks noGrp="1"/>
          </p:cNvSpPr>
          <p:nvPr>
            <p:ph type="subTitle" idx="1"/>
          </p:nvPr>
        </p:nvSpPr>
        <p:spPr>
          <a:xfrm>
            <a:off x="4201387" y="2840075"/>
            <a:ext cx="4222200" cy="104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8249755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Computer Science &amp; Mathematics Major For College: Computer Science &amp; Programming by Slidesgo">
  <a:themeElements>
    <a:clrScheme name="Simple Light">
      <a:dk1>
        <a:srgbClr val="000304"/>
      </a:dk1>
      <a:lt1>
        <a:srgbClr val="FFFFFF"/>
      </a:lt1>
      <a:dk2>
        <a:srgbClr val="00A4FF"/>
      </a:dk2>
      <a:lt2>
        <a:srgbClr val="E63B00"/>
      </a:lt2>
      <a:accent1>
        <a:srgbClr val="00E9FF"/>
      </a:accent1>
      <a:accent2>
        <a:srgbClr val="FFFFFF"/>
      </a:accent2>
      <a:accent3>
        <a:srgbClr val="91A7A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437</Words>
  <Application>Microsoft Office PowerPoint</Application>
  <PresentationFormat>On-screen Show (16:9)</PresentationFormat>
  <Paragraphs>90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Google Sans</vt:lpstr>
      <vt:lpstr>Play</vt:lpstr>
      <vt:lpstr>PT Sans</vt:lpstr>
      <vt:lpstr>Source Sans Pro</vt:lpstr>
      <vt:lpstr>Computer Science &amp; Mathematics Major For College: Computer Science &amp; Programming by Slidesgo</vt:lpstr>
      <vt:lpstr> 3D Графика</vt:lpstr>
      <vt:lpstr>PLAN!</vt:lpstr>
      <vt:lpstr>PROCESSOR!</vt:lpstr>
      <vt:lpstr>PowerPoint Presentation</vt:lpstr>
      <vt:lpstr>MOTHERBOARD!</vt:lpstr>
      <vt:lpstr>Материнская плата MSI MAG B760 TOMAHAWK WIFI</vt:lpstr>
      <vt:lpstr> VIDEO CARD!</vt:lpstr>
      <vt:lpstr>Видеокарта Palit GeForce RTX 4070 Ti GamingPro</vt:lpstr>
      <vt:lpstr> RAM!</vt:lpstr>
      <vt:lpstr>Оперативная память Patriot Viper Venom RGB DDR5 – 64 [PVV564G560C40K]</vt:lpstr>
      <vt:lpstr> SSD HARD!</vt:lpstr>
      <vt:lpstr>SSD Samsung M.2 990 PRO 1TB</vt:lpstr>
      <vt:lpstr> FAN!</vt:lpstr>
      <vt:lpstr>PowerPoint Presentation</vt:lpstr>
      <vt:lpstr> POWER SUPPLY!</vt:lpstr>
      <vt:lpstr>Блок питания: DEEPCOOL DQ850</vt:lpstr>
      <vt:lpstr> CASE!</vt:lpstr>
      <vt:lpstr>PowerPoint Presentation</vt:lpstr>
      <vt:lpstr> MONITOR!</vt:lpstr>
      <vt:lpstr>MSI Optix G24C6 24 Inch 144Hz </vt:lpstr>
      <vt:lpstr> KEYBOARD!</vt:lpstr>
      <vt:lpstr>Price: 19600</vt:lpstr>
      <vt:lpstr>PowerPoint Presentation</vt:lpstr>
      <vt:lpstr>PowerPoint Presentation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3D Графика</dc:title>
  <cp:lastModifiedBy>Ахмед Елсаид</cp:lastModifiedBy>
  <cp:revision>7</cp:revision>
  <dcterms:modified xsi:type="dcterms:W3CDTF">2023-11-01T21:19:04Z</dcterms:modified>
</cp:coreProperties>
</file>